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4"/>
  </p:sldMasterIdLst>
  <p:sldIdLst>
    <p:sldId id="256" r:id="rId5"/>
    <p:sldId id="257" r:id="rId6"/>
    <p:sldId id="258" r:id="rId7"/>
    <p:sldId id="266" r:id="rId8"/>
    <p:sldId id="265" r:id="rId9"/>
    <p:sldId id="261" r:id="rId10"/>
    <p:sldId id="259" r:id="rId11"/>
    <p:sldId id="263" r:id="rId12"/>
    <p:sldId id="262" r:id="rId13"/>
    <p:sldId id="264" r:id="rId14"/>
    <p:sldId id="267" r:id="rId15"/>
    <p:sldId id="270" r:id="rId16"/>
    <p:sldId id="260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8BB347-09A7-4AB5-A031-D7FA4D39177B}" v="912" dt="2022-02-22T16:40:18.893"/>
    <p1510:client id="{87AFDB64-AE4D-0122-32FF-802E6DB3F93F}" v="325" dt="2022-02-22T02:16:08.2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ego Gasparis Escobedo" userId="8ca85537-fd63-4c5c-900e-ed98cadaf072" providerId="ADAL" clId="{718BB347-09A7-4AB5-A031-D7FA4D39177B}"/>
    <pc:docChg chg="undo custSel addSld delSld modSld sldOrd">
      <pc:chgData name="Diego Gasparis Escobedo" userId="8ca85537-fd63-4c5c-900e-ed98cadaf072" providerId="ADAL" clId="{718BB347-09A7-4AB5-A031-D7FA4D39177B}" dt="2022-02-22T16:40:18.893" v="1568" actId="20577"/>
      <pc:docMkLst>
        <pc:docMk/>
      </pc:docMkLst>
      <pc:sldChg chg="modSp mod">
        <pc:chgData name="Diego Gasparis Escobedo" userId="8ca85537-fd63-4c5c-900e-ed98cadaf072" providerId="ADAL" clId="{718BB347-09A7-4AB5-A031-D7FA4D39177B}" dt="2022-02-22T16:15:03.359" v="1294" actId="20577"/>
        <pc:sldMkLst>
          <pc:docMk/>
          <pc:sldMk cId="80356720" sldId="257"/>
        </pc:sldMkLst>
        <pc:spChg chg="mod">
          <ac:chgData name="Diego Gasparis Escobedo" userId="8ca85537-fd63-4c5c-900e-ed98cadaf072" providerId="ADAL" clId="{718BB347-09A7-4AB5-A031-D7FA4D39177B}" dt="2022-02-22T16:15:03.359" v="1294" actId="20577"/>
          <ac:spMkLst>
            <pc:docMk/>
            <pc:sldMk cId="80356720" sldId="257"/>
            <ac:spMk id="3" creationId="{90EC5C9F-2B41-4085-AA3F-EB8BDAAC8B7F}"/>
          </ac:spMkLst>
        </pc:spChg>
      </pc:sldChg>
      <pc:sldChg chg="addSp modSp mod">
        <pc:chgData name="Diego Gasparis Escobedo" userId="8ca85537-fd63-4c5c-900e-ed98cadaf072" providerId="ADAL" clId="{718BB347-09A7-4AB5-A031-D7FA4D39177B}" dt="2022-02-21T21:32:42.052" v="357" actId="12"/>
        <pc:sldMkLst>
          <pc:docMk/>
          <pc:sldMk cId="1112594555" sldId="258"/>
        </pc:sldMkLst>
        <pc:spChg chg="mod">
          <ac:chgData name="Diego Gasparis Escobedo" userId="8ca85537-fd63-4c5c-900e-ed98cadaf072" providerId="ADAL" clId="{718BB347-09A7-4AB5-A031-D7FA4D39177B}" dt="2022-02-21T21:20:08.294" v="120" actId="20577"/>
          <ac:spMkLst>
            <pc:docMk/>
            <pc:sldMk cId="1112594555" sldId="258"/>
            <ac:spMk id="2" creationId="{11484094-63C1-45E1-B533-513B12FB8CA4}"/>
          </ac:spMkLst>
        </pc:spChg>
        <pc:spChg chg="mod">
          <ac:chgData name="Diego Gasparis Escobedo" userId="8ca85537-fd63-4c5c-900e-ed98cadaf072" providerId="ADAL" clId="{718BB347-09A7-4AB5-A031-D7FA4D39177B}" dt="2022-02-21T21:32:42.052" v="357" actId="12"/>
          <ac:spMkLst>
            <pc:docMk/>
            <pc:sldMk cId="1112594555" sldId="258"/>
            <ac:spMk id="3" creationId="{C3AFB7A7-0D25-4522-B226-9F9A73F3723A}"/>
          </ac:spMkLst>
        </pc:spChg>
        <pc:picChg chg="add mod">
          <ac:chgData name="Diego Gasparis Escobedo" userId="8ca85537-fd63-4c5c-900e-ed98cadaf072" providerId="ADAL" clId="{718BB347-09A7-4AB5-A031-D7FA4D39177B}" dt="2022-02-21T21:32:06.569" v="352" actId="1036"/>
          <ac:picMkLst>
            <pc:docMk/>
            <pc:sldMk cId="1112594555" sldId="258"/>
            <ac:picMk id="5" creationId="{DE5F2A97-0538-4C6E-8760-4F6C2CEE20CA}"/>
          </ac:picMkLst>
        </pc:picChg>
      </pc:sldChg>
      <pc:sldChg chg="addSp modSp modAnim">
        <pc:chgData name="Diego Gasparis Escobedo" userId="8ca85537-fd63-4c5c-900e-ed98cadaf072" providerId="ADAL" clId="{718BB347-09A7-4AB5-A031-D7FA4D39177B}" dt="2022-02-21T20:23:35.273" v="10" actId="931"/>
        <pc:sldMkLst>
          <pc:docMk/>
          <pc:sldMk cId="672435145" sldId="259"/>
        </pc:sldMkLst>
        <pc:picChg chg="add mod">
          <ac:chgData name="Diego Gasparis Escobedo" userId="8ca85537-fd63-4c5c-900e-ed98cadaf072" providerId="ADAL" clId="{718BB347-09A7-4AB5-A031-D7FA4D39177B}" dt="2022-02-21T20:23:35.273" v="10" actId="931"/>
          <ac:picMkLst>
            <pc:docMk/>
            <pc:sldMk cId="672435145" sldId="259"/>
            <ac:picMk id="4" creationId="{58FB1281-090A-458B-8919-7C879D5AD67B}"/>
          </ac:picMkLst>
        </pc:picChg>
      </pc:sldChg>
      <pc:sldChg chg="addSp delSp modSp mod">
        <pc:chgData name="Diego Gasparis Escobedo" userId="8ca85537-fd63-4c5c-900e-ed98cadaf072" providerId="ADAL" clId="{718BB347-09A7-4AB5-A031-D7FA4D39177B}" dt="2022-02-22T15:47:14.313" v="1195" actId="27636"/>
        <pc:sldMkLst>
          <pc:docMk/>
          <pc:sldMk cId="2625237107" sldId="260"/>
        </pc:sldMkLst>
        <pc:spChg chg="mod">
          <ac:chgData name="Diego Gasparis Escobedo" userId="8ca85537-fd63-4c5c-900e-ed98cadaf072" providerId="ADAL" clId="{718BB347-09A7-4AB5-A031-D7FA4D39177B}" dt="2022-02-22T15:46:10.596" v="1110" actId="26606"/>
          <ac:spMkLst>
            <pc:docMk/>
            <pc:sldMk cId="2625237107" sldId="260"/>
            <ac:spMk id="2" creationId="{28E6C262-B0B1-481A-B78D-469F7B992B00}"/>
          </ac:spMkLst>
        </pc:spChg>
        <pc:spChg chg="mod">
          <ac:chgData name="Diego Gasparis Escobedo" userId="8ca85537-fd63-4c5c-900e-ed98cadaf072" providerId="ADAL" clId="{718BB347-09A7-4AB5-A031-D7FA4D39177B}" dt="2022-02-22T15:47:14.313" v="1195" actId="27636"/>
          <ac:spMkLst>
            <pc:docMk/>
            <pc:sldMk cId="2625237107" sldId="260"/>
            <ac:spMk id="3" creationId="{27D21540-3A1C-40DE-9000-4AAAF478F68D}"/>
          </ac:spMkLst>
        </pc:spChg>
        <pc:spChg chg="del">
          <ac:chgData name="Diego Gasparis Escobedo" userId="8ca85537-fd63-4c5c-900e-ed98cadaf072" providerId="ADAL" clId="{718BB347-09A7-4AB5-A031-D7FA4D39177B}" dt="2022-02-22T15:46:10.596" v="1110" actId="26606"/>
          <ac:spMkLst>
            <pc:docMk/>
            <pc:sldMk cId="2625237107" sldId="260"/>
            <ac:spMk id="8" creationId="{32768DCD-B824-413A-B330-8D57ADB3724C}"/>
          </ac:spMkLst>
        </pc:spChg>
        <pc:spChg chg="del">
          <ac:chgData name="Diego Gasparis Escobedo" userId="8ca85537-fd63-4c5c-900e-ed98cadaf072" providerId="ADAL" clId="{718BB347-09A7-4AB5-A031-D7FA4D39177B}" dt="2022-02-22T15:46:10.596" v="1110" actId="26606"/>
          <ac:spMkLst>
            <pc:docMk/>
            <pc:sldMk cId="2625237107" sldId="260"/>
            <ac:spMk id="10" creationId="{96E45848-BEDA-4F24-9C4E-DA2120958262}"/>
          </ac:spMkLst>
        </pc:spChg>
        <pc:spChg chg="del">
          <ac:chgData name="Diego Gasparis Escobedo" userId="8ca85537-fd63-4c5c-900e-ed98cadaf072" providerId="ADAL" clId="{718BB347-09A7-4AB5-A031-D7FA4D39177B}" dt="2022-02-22T15:46:10.596" v="1110" actId="26606"/>
          <ac:spMkLst>
            <pc:docMk/>
            <pc:sldMk cId="2625237107" sldId="260"/>
            <ac:spMk id="12" creationId="{B2BB8117-A903-442C-9223-A4FEB85C3271}"/>
          </ac:spMkLst>
        </pc:spChg>
        <pc:spChg chg="del">
          <ac:chgData name="Diego Gasparis Escobedo" userId="8ca85537-fd63-4c5c-900e-ed98cadaf072" providerId="ADAL" clId="{718BB347-09A7-4AB5-A031-D7FA4D39177B}" dt="2022-02-22T15:46:10.596" v="1110" actId="26606"/>
          <ac:spMkLst>
            <pc:docMk/>
            <pc:sldMk cId="2625237107" sldId="260"/>
            <ac:spMk id="14" creationId="{C59300B8-3117-43F8-9F8E-68DB9F002F92}"/>
          </ac:spMkLst>
        </pc:spChg>
        <pc:spChg chg="del">
          <ac:chgData name="Diego Gasparis Escobedo" userId="8ca85537-fd63-4c5c-900e-ed98cadaf072" providerId="ADAL" clId="{718BB347-09A7-4AB5-A031-D7FA4D39177B}" dt="2022-02-22T15:46:10.596" v="1110" actId="26606"/>
          <ac:spMkLst>
            <pc:docMk/>
            <pc:sldMk cId="2625237107" sldId="260"/>
            <ac:spMk id="16" creationId="{1AFAE680-42C1-4104-B74F-B0A8F1FB264A}"/>
          </ac:spMkLst>
        </pc:spChg>
        <pc:spChg chg="del">
          <ac:chgData name="Diego Gasparis Escobedo" userId="8ca85537-fd63-4c5c-900e-ed98cadaf072" providerId="ADAL" clId="{718BB347-09A7-4AB5-A031-D7FA4D39177B}" dt="2022-02-22T15:46:10.596" v="1110" actId="26606"/>
          <ac:spMkLst>
            <pc:docMk/>
            <pc:sldMk cId="2625237107" sldId="260"/>
            <ac:spMk id="18" creationId="{828A8BA9-B3FE-4C96-A0A1-72A0D2C85578}"/>
          </ac:spMkLst>
        </pc:spChg>
        <pc:spChg chg="add">
          <ac:chgData name="Diego Gasparis Escobedo" userId="8ca85537-fd63-4c5c-900e-ed98cadaf072" providerId="ADAL" clId="{718BB347-09A7-4AB5-A031-D7FA4D39177B}" dt="2022-02-22T15:46:10.596" v="1110" actId="26606"/>
          <ac:spMkLst>
            <pc:docMk/>
            <pc:sldMk cId="2625237107" sldId="260"/>
            <ac:spMk id="23" creationId="{0C97EDAC-272B-41CC-86DA-8AC840ADE810}"/>
          </ac:spMkLst>
        </pc:spChg>
        <pc:spChg chg="add">
          <ac:chgData name="Diego Gasparis Escobedo" userId="8ca85537-fd63-4c5c-900e-ed98cadaf072" providerId="ADAL" clId="{718BB347-09A7-4AB5-A031-D7FA4D39177B}" dt="2022-02-22T15:46:10.596" v="1110" actId="26606"/>
          <ac:spMkLst>
            <pc:docMk/>
            <pc:sldMk cId="2625237107" sldId="260"/>
            <ac:spMk id="25" creationId="{26BF6A59-70E8-420E-98E0-243A94A0E782}"/>
          </ac:spMkLst>
        </pc:spChg>
      </pc:sldChg>
      <pc:sldChg chg="addSp modSp new del modAnim">
        <pc:chgData name="Diego Gasparis Escobedo" userId="8ca85537-fd63-4c5c-900e-ed98cadaf072" providerId="ADAL" clId="{718BB347-09A7-4AB5-A031-D7FA4D39177B}" dt="2022-02-21T20:14:08.563" v="2" actId="47"/>
        <pc:sldMkLst>
          <pc:docMk/>
          <pc:sldMk cId="1358455400" sldId="261"/>
        </pc:sldMkLst>
        <pc:picChg chg="add mod">
          <ac:chgData name="Diego Gasparis Escobedo" userId="8ca85537-fd63-4c5c-900e-ed98cadaf072" providerId="ADAL" clId="{718BB347-09A7-4AB5-A031-D7FA4D39177B}" dt="2022-02-21T02:20:06.010" v="1" actId="931"/>
          <ac:picMkLst>
            <pc:docMk/>
            <pc:sldMk cId="1358455400" sldId="261"/>
            <ac:picMk id="3" creationId="{912E7EA6-9456-4134-B3D7-28FC512F6481}"/>
          </ac:picMkLst>
        </pc:picChg>
      </pc:sldChg>
      <pc:sldChg chg="addSp delSp modSp new add del mod ord delAnim modAnim">
        <pc:chgData name="Diego Gasparis Escobedo" userId="8ca85537-fd63-4c5c-900e-ed98cadaf072" providerId="ADAL" clId="{718BB347-09A7-4AB5-A031-D7FA4D39177B}" dt="2022-02-21T21:22:42.034" v="122"/>
        <pc:sldMkLst>
          <pc:docMk/>
          <pc:sldMk cId="2669886737" sldId="261"/>
        </pc:sldMkLst>
        <pc:picChg chg="add del mod">
          <ac:chgData name="Diego Gasparis Escobedo" userId="8ca85537-fd63-4c5c-900e-ed98cadaf072" providerId="ADAL" clId="{718BB347-09A7-4AB5-A031-D7FA4D39177B}" dt="2022-02-21T20:15:52.699" v="5" actId="478"/>
          <ac:picMkLst>
            <pc:docMk/>
            <pc:sldMk cId="2669886737" sldId="261"/>
            <ac:picMk id="3" creationId="{F1D554E1-C2B1-44A8-B160-15E49ED6A8CD}"/>
          </ac:picMkLst>
        </pc:picChg>
        <pc:picChg chg="add mod">
          <ac:chgData name="Diego Gasparis Escobedo" userId="8ca85537-fd63-4c5c-900e-ed98cadaf072" providerId="ADAL" clId="{718BB347-09A7-4AB5-A031-D7FA4D39177B}" dt="2022-02-21T20:23:41.412" v="13" actId="931"/>
          <ac:picMkLst>
            <pc:docMk/>
            <pc:sldMk cId="2669886737" sldId="261"/>
            <ac:picMk id="5" creationId="{9EC2AD45-5812-4E90-8C45-2BA90953CBC1}"/>
          </ac:picMkLst>
        </pc:picChg>
        <pc:picChg chg="add mod">
          <ac:chgData name="Diego Gasparis Escobedo" userId="8ca85537-fd63-4c5c-900e-ed98cadaf072" providerId="ADAL" clId="{718BB347-09A7-4AB5-A031-D7FA4D39177B}" dt="2022-02-21T20:23:49.704" v="14" actId="931"/>
          <ac:picMkLst>
            <pc:docMk/>
            <pc:sldMk cId="2669886737" sldId="261"/>
            <ac:picMk id="7" creationId="{69F8F808-927F-4EC8-A1E7-5A98ED54A65A}"/>
          </ac:picMkLst>
        </pc:picChg>
      </pc:sldChg>
      <pc:sldChg chg="addSp delSp modSp new mod setBg">
        <pc:chgData name="Diego Gasparis Escobedo" userId="8ca85537-fd63-4c5c-900e-ed98cadaf072" providerId="ADAL" clId="{718BB347-09A7-4AB5-A031-D7FA4D39177B}" dt="2022-02-21T20:45:21.738" v="95" actId="732"/>
        <pc:sldMkLst>
          <pc:docMk/>
          <pc:sldMk cId="2752916503" sldId="262"/>
        </pc:sldMkLst>
        <pc:spChg chg="del">
          <ac:chgData name="Diego Gasparis Escobedo" userId="8ca85537-fd63-4c5c-900e-ed98cadaf072" providerId="ADAL" clId="{718BB347-09A7-4AB5-A031-D7FA4D39177B}" dt="2022-02-21T20:24:06.191" v="17" actId="26606"/>
          <ac:spMkLst>
            <pc:docMk/>
            <pc:sldMk cId="2752916503" sldId="262"/>
            <ac:spMk id="2" creationId="{9ECBCCDE-B209-4CC8-B479-861A575C397D}"/>
          </ac:spMkLst>
        </pc:spChg>
        <pc:spChg chg="del">
          <ac:chgData name="Diego Gasparis Escobedo" userId="8ca85537-fd63-4c5c-900e-ed98cadaf072" providerId="ADAL" clId="{718BB347-09A7-4AB5-A031-D7FA4D39177B}" dt="2022-02-21T20:24:03.706" v="16" actId="22"/>
          <ac:spMkLst>
            <pc:docMk/>
            <pc:sldMk cId="2752916503" sldId="262"/>
            <ac:spMk id="3" creationId="{96EAEC05-17D9-4DAB-BF1C-A03CCE76917B}"/>
          </ac:spMkLst>
        </pc:spChg>
        <pc:spChg chg="add del mod">
          <ac:chgData name="Diego Gasparis Escobedo" userId="8ca85537-fd63-4c5c-900e-ed98cadaf072" providerId="ADAL" clId="{718BB347-09A7-4AB5-A031-D7FA4D39177B}" dt="2022-02-21T20:25:12.594" v="40" actId="22"/>
          <ac:spMkLst>
            <pc:docMk/>
            <pc:sldMk cId="2752916503" sldId="262"/>
            <ac:spMk id="7" creationId="{2F6FCA28-BDF4-4D82-AA8D-94D4893E9EC4}"/>
          </ac:spMkLst>
        </pc:spChg>
        <pc:spChg chg="add del">
          <ac:chgData name="Diego Gasparis Escobedo" userId="8ca85537-fd63-4c5c-900e-ed98cadaf072" providerId="ADAL" clId="{718BB347-09A7-4AB5-A031-D7FA4D39177B}" dt="2022-02-21T20:25:06.047" v="36" actId="26606"/>
          <ac:spMkLst>
            <pc:docMk/>
            <pc:sldMk cId="2752916503" sldId="262"/>
            <ac:spMk id="10" creationId="{DD7EAFE6-2BB9-41FB-9CF4-588CFC708774}"/>
          </ac:spMkLst>
        </pc:spChg>
        <pc:spChg chg="add del">
          <ac:chgData name="Diego Gasparis Escobedo" userId="8ca85537-fd63-4c5c-900e-ed98cadaf072" providerId="ADAL" clId="{718BB347-09A7-4AB5-A031-D7FA4D39177B}" dt="2022-02-21T20:25:06.047" v="36" actId="26606"/>
          <ac:spMkLst>
            <pc:docMk/>
            <pc:sldMk cId="2752916503" sldId="262"/>
            <ac:spMk id="12" creationId="{8A2477EE-FBE5-4DB7-8438-DE1CAC61A2EA}"/>
          </ac:spMkLst>
        </pc:spChg>
        <pc:spChg chg="add del">
          <ac:chgData name="Diego Gasparis Escobedo" userId="8ca85537-fd63-4c5c-900e-ed98cadaf072" providerId="ADAL" clId="{718BB347-09A7-4AB5-A031-D7FA4D39177B}" dt="2022-02-21T20:25:06.047" v="36" actId="26606"/>
          <ac:spMkLst>
            <pc:docMk/>
            <pc:sldMk cId="2752916503" sldId="262"/>
            <ac:spMk id="14" creationId="{5B0E521E-8528-4E92-8B8C-67ED5C5BD0EB}"/>
          </ac:spMkLst>
        </pc:spChg>
        <pc:spChg chg="add del">
          <ac:chgData name="Diego Gasparis Escobedo" userId="8ca85537-fd63-4c5c-900e-ed98cadaf072" providerId="ADAL" clId="{718BB347-09A7-4AB5-A031-D7FA4D39177B}" dt="2022-02-21T20:25:06.047" v="36" actId="26606"/>
          <ac:spMkLst>
            <pc:docMk/>
            <pc:sldMk cId="2752916503" sldId="262"/>
            <ac:spMk id="16" creationId="{F097499C-1674-4A33-BAFD-70C190D3893D}"/>
          </ac:spMkLst>
        </pc:spChg>
        <pc:spChg chg="add del">
          <ac:chgData name="Diego Gasparis Escobedo" userId="8ca85537-fd63-4c5c-900e-ed98cadaf072" providerId="ADAL" clId="{718BB347-09A7-4AB5-A031-D7FA4D39177B}" dt="2022-02-21T20:25:06.040" v="35" actId="26606"/>
          <ac:spMkLst>
            <pc:docMk/>
            <pc:sldMk cId="2752916503" sldId="262"/>
            <ac:spMk id="20" creationId="{31BA0AE9-30B6-4D5A-A478-3E639F3A8823}"/>
          </ac:spMkLst>
        </pc:spChg>
        <pc:spChg chg="add del">
          <ac:chgData name="Diego Gasparis Escobedo" userId="8ca85537-fd63-4c5c-900e-ed98cadaf072" providerId="ADAL" clId="{718BB347-09A7-4AB5-A031-D7FA4D39177B}" dt="2022-02-21T20:25:04.101" v="33" actId="26606"/>
          <ac:spMkLst>
            <pc:docMk/>
            <pc:sldMk cId="2752916503" sldId="262"/>
            <ac:spMk id="21" creationId="{DD7EAFE6-2BB9-41FB-9CF4-588CFC708774}"/>
          </ac:spMkLst>
        </pc:spChg>
        <pc:spChg chg="add del">
          <ac:chgData name="Diego Gasparis Escobedo" userId="8ca85537-fd63-4c5c-900e-ed98cadaf072" providerId="ADAL" clId="{718BB347-09A7-4AB5-A031-D7FA4D39177B}" dt="2022-02-21T20:25:04.101" v="33" actId="26606"/>
          <ac:spMkLst>
            <pc:docMk/>
            <pc:sldMk cId="2752916503" sldId="262"/>
            <ac:spMk id="23" creationId="{8A2477EE-FBE5-4DB7-8438-DE1CAC61A2EA}"/>
          </ac:spMkLst>
        </pc:spChg>
        <pc:spChg chg="add del">
          <ac:chgData name="Diego Gasparis Escobedo" userId="8ca85537-fd63-4c5c-900e-ed98cadaf072" providerId="ADAL" clId="{718BB347-09A7-4AB5-A031-D7FA4D39177B}" dt="2022-02-21T20:25:04.101" v="33" actId="26606"/>
          <ac:spMkLst>
            <pc:docMk/>
            <pc:sldMk cId="2752916503" sldId="262"/>
            <ac:spMk id="25" creationId="{5B0E521E-8528-4E92-8B8C-67ED5C5BD0EB}"/>
          </ac:spMkLst>
        </pc:spChg>
        <pc:spChg chg="add del">
          <ac:chgData name="Diego Gasparis Escobedo" userId="8ca85537-fd63-4c5c-900e-ed98cadaf072" providerId="ADAL" clId="{718BB347-09A7-4AB5-A031-D7FA4D39177B}" dt="2022-02-21T20:25:04.101" v="33" actId="26606"/>
          <ac:spMkLst>
            <pc:docMk/>
            <pc:sldMk cId="2752916503" sldId="262"/>
            <ac:spMk id="27" creationId="{F097499C-1674-4A33-BAFD-70C190D3893D}"/>
          </ac:spMkLst>
        </pc:spChg>
        <pc:spChg chg="add del">
          <ac:chgData name="Diego Gasparis Escobedo" userId="8ca85537-fd63-4c5c-900e-ed98cadaf072" providerId="ADAL" clId="{718BB347-09A7-4AB5-A031-D7FA4D39177B}" dt="2022-02-21T20:25:06.040" v="35" actId="26606"/>
          <ac:spMkLst>
            <pc:docMk/>
            <pc:sldMk cId="2752916503" sldId="262"/>
            <ac:spMk id="29" creationId="{19B36E71-93BD-4984-AC9C-CC9FB9CC06D6}"/>
          </ac:spMkLst>
        </pc:spChg>
        <pc:spChg chg="add del">
          <ac:chgData name="Diego Gasparis Escobedo" userId="8ca85537-fd63-4c5c-900e-ed98cadaf072" providerId="ADAL" clId="{718BB347-09A7-4AB5-A031-D7FA4D39177B}" dt="2022-02-21T20:25:06.040" v="35" actId="26606"/>
          <ac:spMkLst>
            <pc:docMk/>
            <pc:sldMk cId="2752916503" sldId="262"/>
            <ac:spMk id="30" creationId="{1566AC62-7AC7-4ED5-A03D-E28AC560E482}"/>
          </ac:spMkLst>
        </pc:spChg>
        <pc:spChg chg="add">
          <ac:chgData name="Diego Gasparis Escobedo" userId="8ca85537-fd63-4c5c-900e-ed98cadaf072" providerId="ADAL" clId="{718BB347-09A7-4AB5-A031-D7FA4D39177B}" dt="2022-02-21T20:25:06.047" v="36" actId="26606"/>
          <ac:spMkLst>
            <pc:docMk/>
            <pc:sldMk cId="2752916503" sldId="262"/>
            <ac:spMk id="32" creationId="{DD7EAFE6-2BB9-41FB-9CF4-588CFC708774}"/>
          </ac:spMkLst>
        </pc:spChg>
        <pc:spChg chg="add">
          <ac:chgData name="Diego Gasparis Escobedo" userId="8ca85537-fd63-4c5c-900e-ed98cadaf072" providerId="ADAL" clId="{718BB347-09A7-4AB5-A031-D7FA4D39177B}" dt="2022-02-21T20:25:06.047" v="36" actId="26606"/>
          <ac:spMkLst>
            <pc:docMk/>
            <pc:sldMk cId="2752916503" sldId="262"/>
            <ac:spMk id="33" creationId="{8A2477EE-FBE5-4DB7-8438-DE1CAC61A2EA}"/>
          </ac:spMkLst>
        </pc:spChg>
        <pc:spChg chg="add">
          <ac:chgData name="Diego Gasparis Escobedo" userId="8ca85537-fd63-4c5c-900e-ed98cadaf072" providerId="ADAL" clId="{718BB347-09A7-4AB5-A031-D7FA4D39177B}" dt="2022-02-21T20:25:06.047" v="36" actId="26606"/>
          <ac:spMkLst>
            <pc:docMk/>
            <pc:sldMk cId="2752916503" sldId="262"/>
            <ac:spMk id="34" creationId="{5B0E521E-8528-4E92-8B8C-67ED5C5BD0EB}"/>
          </ac:spMkLst>
        </pc:spChg>
        <pc:spChg chg="add">
          <ac:chgData name="Diego Gasparis Escobedo" userId="8ca85537-fd63-4c5c-900e-ed98cadaf072" providerId="ADAL" clId="{718BB347-09A7-4AB5-A031-D7FA4D39177B}" dt="2022-02-21T20:25:06.047" v="36" actId="26606"/>
          <ac:spMkLst>
            <pc:docMk/>
            <pc:sldMk cId="2752916503" sldId="262"/>
            <ac:spMk id="35" creationId="{F097499C-1674-4A33-BAFD-70C190D3893D}"/>
          </ac:spMkLst>
        </pc:spChg>
        <pc:picChg chg="add del mod ord modCrop">
          <ac:chgData name="Diego Gasparis Escobedo" userId="8ca85537-fd63-4c5c-900e-ed98cadaf072" providerId="ADAL" clId="{718BB347-09A7-4AB5-A031-D7FA4D39177B}" dt="2022-02-21T20:25:11.005" v="39" actId="478"/>
          <ac:picMkLst>
            <pc:docMk/>
            <pc:sldMk cId="2752916503" sldId="262"/>
            <ac:picMk id="5" creationId="{E6DC4DEF-F7B5-4780-87DF-57905CAE8BC7}"/>
          </ac:picMkLst>
        </pc:picChg>
        <pc:picChg chg="add mod ord modCrop">
          <ac:chgData name="Diego Gasparis Escobedo" userId="8ca85537-fd63-4c5c-900e-ed98cadaf072" providerId="ADAL" clId="{718BB347-09A7-4AB5-A031-D7FA4D39177B}" dt="2022-02-21T20:45:21.738" v="95" actId="732"/>
          <ac:picMkLst>
            <pc:docMk/>
            <pc:sldMk cId="2752916503" sldId="262"/>
            <ac:picMk id="9" creationId="{610C38C3-1A75-46CD-8AC9-F76114EC6126}"/>
          </ac:picMkLst>
        </pc:picChg>
        <pc:picChg chg="add mod modCrop">
          <ac:chgData name="Diego Gasparis Escobedo" userId="8ca85537-fd63-4c5c-900e-ed98cadaf072" providerId="ADAL" clId="{718BB347-09A7-4AB5-A031-D7FA4D39177B}" dt="2022-02-21T20:40:14.919" v="78" actId="1076"/>
          <ac:picMkLst>
            <pc:docMk/>
            <pc:sldMk cId="2752916503" sldId="262"/>
            <ac:picMk id="13" creationId="{9BCCD0B1-B88E-48BF-AC62-D6AC74E7304B}"/>
          </ac:picMkLst>
        </pc:picChg>
      </pc:sldChg>
      <pc:sldChg chg="addSp modSp new modAnim">
        <pc:chgData name="Diego Gasparis Escobedo" userId="8ca85537-fd63-4c5c-900e-ed98cadaf072" providerId="ADAL" clId="{718BB347-09A7-4AB5-A031-D7FA4D39177B}" dt="2022-02-21T20:33:27.244" v="48" actId="931"/>
        <pc:sldMkLst>
          <pc:docMk/>
          <pc:sldMk cId="3237198990" sldId="263"/>
        </pc:sldMkLst>
        <pc:picChg chg="add mod">
          <ac:chgData name="Diego Gasparis Escobedo" userId="8ca85537-fd63-4c5c-900e-ed98cadaf072" providerId="ADAL" clId="{718BB347-09A7-4AB5-A031-D7FA4D39177B}" dt="2022-02-21T20:33:27.244" v="48" actId="931"/>
          <ac:picMkLst>
            <pc:docMk/>
            <pc:sldMk cId="3237198990" sldId="263"/>
            <ac:picMk id="3" creationId="{F3A86C3E-857A-4781-9F90-8176E7853396}"/>
          </ac:picMkLst>
        </pc:picChg>
      </pc:sldChg>
      <pc:sldChg chg="addSp delSp new del mod">
        <pc:chgData name="Diego Gasparis Escobedo" userId="8ca85537-fd63-4c5c-900e-ed98cadaf072" providerId="ADAL" clId="{718BB347-09A7-4AB5-A031-D7FA4D39177B}" dt="2022-02-21T20:39:19.501" v="66" actId="47"/>
        <pc:sldMkLst>
          <pc:docMk/>
          <pc:sldMk cId="1106417705" sldId="264"/>
        </pc:sldMkLst>
        <pc:picChg chg="add del">
          <ac:chgData name="Diego Gasparis Escobedo" userId="8ca85537-fd63-4c5c-900e-ed98cadaf072" providerId="ADAL" clId="{718BB347-09A7-4AB5-A031-D7FA4D39177B}" dt="2022-02-21T20:39:15.730" v="65" actId="22"/>
          <ac:picMkLst>
            <pc:docMk/>
            <pc:sldMk cId="1106417705" sldId="264"/>
            <ac:picMk id="5" creationId="{9AD34900-1F04-4024-BA03-76C88032FEB1}"/>
          </ac:picMkLst>
        </pc:picChg>
      </pc:sldChg>
      <pc:sldChg chg="new del">
        <pc:chgData name="Diego Gasparis Escobedo" userId="8ca85537-fd63-4c5c-900e-ed98cadaf072" providerId="ADAL" clId="{718BB347-09A7-4AB5-A031-D7FA4D39177B}" dt="2022-02-21T20:39:33.551" v="68" actId="47"/>
        <pc:sldMkLst>
          <pc:docMk/>
          <pc:sldMk cId="1730424368" sldId="264"/>
        </pc:sldMkLst>
      </pc:sldChg>
      <pc:sldChg chg="addSp modSp new mod ord">
        <pc:chgData name="Diego Gasparis Escobedo" userId="8ca85537-fd63-4c5c-900e-ed98cadaf072" providerId="ADAL" clId="{718BB347-09A7-4AB5-A031-D7FA4D39177B}" dt="2022-02-21T20:45:14.215" v="94" actId="732"/>
        <pc:sldMkLst>
          <pc:docMk/>
          <pc:sldMk cId="1887416240" sldId="264"/>
        </pc:sldMkLst>
        <pc:picChg chg="add mod modCrop">
          <ac:chgData name="Diego Gasparis Escobedo" userId="8ca85537-fd63-4c5c-900e-ed98cadaf072" providerId="ADAL" clId="{718BB347-09A7-4AB5-A031-D7FA4D39177B}" dt="2022-02-21T20:45:14.215" v="94" actId="732"/>
          <ac:picMkLst>
            <pc:docMk/>
            <pc:sldMk cId="1887416240" sldId="264"/>
            <ac:picMk id="3" creationId="{DD518770-1569-4038-965D-3FD27A7CDFD4}"/>
          </ac:picMkLst>
        </pc:picChg>
      </pc:sldChg>
      <pc:sldChg chg="new del">
        <pc:chgData name="Diego Gasparis Escobedo" userId="8ca85537-fd63-4c5c-900e-ed98cadaf072" providerId="ADAL" clId="{718BB347-09A7-4AB5-A031-D7FA4D39177B}" dt="2022-02-21T21:22:53.419" v="124" actId="47"/>
        <pc:sldMkLst>
          <pc:docMk/>
          <pc:sldMk cId="2745882747" sldId="265"/>
        </pc:sldMkLst>
      </pc:sldChg>
      <pc:sldChg chg="addSp delSp modSp add mod setBg addAnim delAnim">
        <pc:chgData name="Diego Gasparis Escobedo" userId="8ca85537-fd63-4c5c-900e-ed98cadaf072" providerId="ADAL" clId="{718BB347-09A7-4AB5-A031-D7FA4D39177B}" dt="2022-02-21T21:48:58.354" v="623" actId="113"/>
        <pc:sldMkLst>
          <pc:docMk/>
          <pc:sldMk cId="4215568970" sldId="265"/>
        </pc:sldMkLst>
        <pc:spChg chg="mod">
          <ac:chgData name="Diego Gasparis Escobedo" userId="8ca85537-fd63-4c5c-900e-ed98cadaf072" providerId="ADAL" clId="{718BB347-09A7-4AB5-A031-D7FA4D39177B}" dt="2022-02-21T21:48:58.354" v="623" actId="113"/>
          <ac:spMkLst>
            <pc:docMk/>
            <pc:sldMk cId="4215568970" sldId="265"/>
            <ac:spMk id="2" creationId="{11484094-63C1-45E1-B533-513B12FB8CA4}"/>
          </ac:spMkLst>
        </pc:spChg>
        <pc:spChg chg="del">
          <ac:chgData name="Diego Gasparis Escobedo" userId="8ca85537-fd63-4c5c-900e-ed98cadaf072" providerId="ADAL" clId="{718BB347-09A7-4AB5-A031-D7FA4D39177B}" dt="2022-02-21T21:23:29.731" v="139" actId="478"/>
          <ac:spMkLst>
            <pc:docMk/>
            <pc:sldMk cId="4215568970" sldId="265"/>
            <ac:spMk id="3" creationId="{C3AFB7A7-0D25-4522-B226-9F9A73F3723A}"/>
          </ac:spMkLst>
        </pc:spChg>
        <pc:spChg chg="add del">
          <ac:chgData name="Diego Gasparis Escobedo" userId="8ca85537-fd63-4c5c-900e-ed98cadaf072" providerId="ADAL" clId="{718BB347-09A7-4AB5-A031-D7FA4D39177B}" dt="2022-02-21T21:23:39.542" v="145" actId="26606"/>
          <ac:spMkLst>
            <pc:docMk/>
            <pc:sldMk cId="4215568970" sldId="265"/>
            <ac:spMk id="7" creationId="{DD7EAFE6-2BB9-41FB-9CF4-588CFC708774}"/>
          </ac:spMkLst>
        </pc:spChg>
        <pc:spChg chg="add del">
          <ac:chgData name="Diego Gasparis Escobedo" userId="8ca85537-fd63-4c5c-900e-ed98cadaf072" providerId="ADAL" clId="{718BB347-09A7-4AB5-A031-D7FA4D39177B}" dt="2022-02-21T21:23:35.377" v="142" actId="26606"/>
          <ac:spMkLst>
            <pc:docMk/>
            <pc:sldMk cId="4215568970" sldId="265"/>
            <ac:spMk id="8" creationId="{DD7EAFE6-2BB9-41FB-9CF4-588CFC708774}"/>
          </ac:spMkLst>
        </pc:spChg>
        <pc:spChg chg="add del">
          <ac:chgData name="Diego Gasparis Escobedo" userId="8ca85537-fd63-4c5c-900e-ed98cadaf072" providerId="ADAL" clId="{718BB347-09A7-4AB5-A031-D7FA4D39177B}" dt="2022-02-21T21:23:39.542" v="145" actId="26606"/>
          <ac:spMkLst>
            <pc:docMk/>
            <pc:sldMk cId="4215568970" sldId="265"/>
            <ac:spMk id="9" creationId="{8C37C960-91F5-4F61-B2CD-8A037920720B}"/>
          </ac:spMkLst>
        </pc:spChg>
        <pc:spChg chg="add del">
          <ac:chgData name="Diego Gasparis Escobedo" userId="8ca85537-fd63-4c5c-900e-ed98cadaf072" providerId="ADAL" clId="{718BB347-09A7-4AB5-A031-D7FA4D39177B}" dt="2022-02-21T21:23:35.377" v="142" actId="26606"/>
          <ac:spMkLst>
            <pc:docMk/>
            <pc:sldMk cId="4215568970" sldId="265"/>
            <ac:spMk id="10" creationId="{4E1EF4E8-5513-4BF5-BC41-04645281C672}"/>
          </ac:spMkLst>
        </pc:spChg>
        <pc:spChg chg="add del">
          <ac:chgData name="Diego Gasparis Escobedo" userId="8ca85537-fd63-4c5c-900e-ed98cadaf072" providerId="ADAL" clId="{718BB347-09A7-4AB5-A031-D7FA4D39177B}" dt="2022-02-21T21:23:39.542" v="145" actId="26606"/>
          <ac:spMkLst>
            <pc:docMk/>
            <pc:sldMk cId="4215568970" sldId="265"/>
            <ac:spMk id="11" creationId="{69524929-325F-4CC4-89F2-74EDDDC6BB0A}"/>
          </ac:spMkLst>
        </pc:spChg>
        <pc:spChg chg="add del">
          <ac:chgData name="Diego Gasparis Escobedo" userId="8ca85537-fd63-4c5c-900e-ed98cadaf072" providerId="ADAL" clId="{718BB347-09A7-4AB5-A031-D7FA4D39177B}" dt="2022-02-21T21:23:35.377" v="142" actId="26606"/>
          <ac:spMkLst>
            <pc:docMk/>
            <pc:sldMk cId="4215568970" sldId="265"/>
            <ac:spMk id="12" creationId="{F1195305-FB27-4331-8243-C4D3338DCB04}"/>
          </ac:spMkLst>
        </pc:spChg>
        <pc:spChg chg="add del">
          <ac:chgData name="Diego Gasparis Escobedo" userId="8ca85537-fd63-4c5c-900e-ed98cadaf072" providerId="ADAL" clId="{718BB347-09A7-4AB5-A031-D7FA4D39177B}" dt="2022-02-21T21:23:39.542" v="145" actId="26606"/>
          <ac:spMkLst>
            <pc:docMk/>
            <pc:sldMk cId="4215568970" sldId="265"/>
            <ac:spMk id="13" creationId="{00D17641-B7BA-4826-BC7C-92172791CEE5}"/>
          </ac:spMkLst>
        </pc:spChg>
        <pc:spChg chg="add del">
          <ac:chgData name="Diego Gasparis Escobedo" userId="8ca85537-fd63-4c5c-900e-ed98cadaf072" providerId="ADAL" clId="{718BB347-09A7-4AB5-A031-D7FA4D39177B}" dt="2022-02-21T21:23:39.542" v="145" actId="26606"/>
          <ac:spMkLst>
            <pc:docMk/>
            <pc:sldMk cId="4215568970" sldId="265"/>
            <ac:spMk id="15" creationId="{151FC7BE-4DC6-4061-98EB-C48DCFFF6FF5}"/>
          </ac:spMkLst>
        </pc:spChg>
        <pc:spChg chg="add del">
          <ac:chgData name="Diego Gasparis Escobedo" userId="8ca85537-fd63-4c5c-900e-ed98cadaf072" providerId="ADAL" clId="{718BB347-09A7-4AB5-A031-D7FA4D39177B}" dt="2022-02-21T21:23:39.542" v="145" actId="26606"/>
          <ac:spMkLst>
            <pc:docMk/>
            <pc:sldMk cId="4215568970" sldId="265"/>
            <ac:spMk id="17" creationId="{3D4CA8B8-30A6-49D9-99C0-3ADAF9741C42}"/>
          </ac:spMkLst>
        </pc:spChg>
        <pc:spChg chg="add del">
          <ac:chgData name="Diego Gasparis Escobedo" userId="8ca85537-fd63-4c5c-900e-ed98cadaf072" providerId="ADAL" clId="{718BB347-09A7-4AB5-A031-D7FA4D39177B}" dt="2022-02-21T21:23:39.542" v="145" actId="26606"/>
          <ac:spMkLst>
            <pc:docMk/>
            <pc:sldMk cId="4215568970" sldId="265"/>
            <ac:spMk id="19" creationId="{022809AF-EB43-4FA3-93FF-87D535C7186D}"/>
          </ac:spMkLst>
        </pc:spChg>
        <pc:spChg chg="add del">
          <ac:chgData name="Diego Gasparis Escobedo" userId="8ca85537-fd63-4c5c-900e-ed98cadaf072" providerId="ADAL" clId="{718BB347-09A7-4AB5-A031-D7FA4D39177B}" dt="2022-02-21T21:23:42.505" v="147" actId="26606"/>
          <ac:spMkLst>
            <pc:docMk/>
            <pc:sldMk cId="4215568970" sldId="265"/>
            <ac:spMk id="21" creationId="{61478748-3624-4238-BC0F-73EE151C529D}"/>
          </ac:spMkLst>
        </pc:spChg>
        <pc:spChg chg="add del">
          <ac:chgData name="Diego Gasparis Escobedo" userId="8ca85537-fd63-4c5c-900e-ed98cadaf072" providerId="ADAL" clId="{718BB347-09A7-4AB5-A031-D7FA4D39177B}" dt="2022-02-21T21:23:42.505" v="147" actId="26606"/>
          <ac:spMkLst>
            <pc:docMk/>
            <pc:sldMk cId="4215568970" sldId="265"/>
            <ac:spMk id="22" creationId="{DD7EAFE6-2BB9-41FB-9CF4-588CFC708774}"/>
          </ac:spMkLst>
        </pc:spChg>
        <pc:spChg chg="add del">
          <ac:chgData name="Diego Gasparis Escobedo" userId="8ca85537-fd63-4c5c-900e-ed98cadaf072" providerId="ADAL" clId="{718BB347-09A7-4AB5-A031-D7FA4D39177B}" dt="2022-02-21T21:23:42.505" v="147" actId="26606"/>
          <ac:spMkLst>
            <pc:docMk/>
            <pc:sldMk cId="4215568970" sldId="265"/>
            <ac:spMk id="23" creationId="{8C37C960-91F5-4F61-B2CD-8A037920720B}"/>
          </ac:spMkLst>
        </pc:spChg>
        <pc:spChg chg="add del">
          <ac:chgData name="Diego Gasparis Escobedo" userId="8ca85537-fd63-4c5c-900e-ed98cadaf072" providerId="ADAL" clId="{718BB347-09A7-4AB5-A031-D7FA4D39177B}" dt="2022-02-21T21:23:42.505" v="147" actId="26606"/>
          <ac:spMkLst>
            <pc:docMk/>
            <pc:sldMk cId="4215568970" sldId="265"/>
            <ac:spMk id="24" creationId="{69524929-325F-4CC4-89F2-74EDDDC6BB0A}"/>
          </ac:spMkLst>
        </pc:spChg>
        <pc:spChg chg="add del">
          <ac:chgData name="Diego Gasparis Escobedo" userId="8ca85537-fd63-4c5c-900e-ed98cadaf072" providerId="ADAL" clId="{718BB347-09A7-4AB5-A031-D7FA4D39177B}" dt="2022-02-21T21:23:42.505" v="147" actId="26606"/>
          <ac:spMkLst>
            <pc:docMk/>
            <pc:sldMk cId="4215568970" sldId="265"/>
            <ac:spMk id="25" creationId="{6A01A3C5-DDEA-4FB8-B9F0-A1D2A061C4CE}"/>
          </ac:spMkLst>
        </pc:spChg>
        <pc:spChg chg="add del">
          <ac:chgData name="Diego Gasparis Escobedo" userId="8ca85537-fd63-4c5c-900e-ed98cadaf072" providerId="ADAL" clId="{718BB347-09A7-4AB5-A031-D7FA4D39177B}" dt="2022-02-21T21:23:42.505" v="147" actId="26606"/>
          <ac:spMkLst>
            <pc:docMk/>
            <pc:sldMk cId="4215568970" sldId="265"/>
            <ac:spMk id="26" creationId="{151FC7BE-4DC6-4061-98EB-C48DCFFF6FF5}"/>
          </ac:spMkLst>
        </pc:spChg>
        <pc:spChg chg="add del">
          <ac:chgData name="Diego Gasparis Escobedo" userId="8ca85537-fd63-4c5c-900e-ed98cadaf072" providerId="ADAL" clId="{718BB347-09A7-4AB5-A031-D7FA4D39177B}" dt="2022-02-21T21:23:42.505" v="147" actId="26606"/>
          <ac:spMkLst>
            <pc:docMk/>
            <pc:sldMk cId="4215568970" sldId="265"/>
            <ac:spMk id="27" creationId="{3D4CA8B8-30A6-49D9-99C0-3ADAF9741C42}"/>
          </ac:spMkLst>
        </pc:spChg>
        <pc:spChg chg="add del">
          <ac:chgData name="Diego Gasparis Escobedo" userId="8ca85537-fd63-4c5c-900e-ed98cadaf072" providerId="ADAL" clId="{718BB347-09A7-4AB5-A031-D7FA4D39177B}" dt="2022-02-21T21:23:42.505" v="147" actId="26606"/>
          <ac:spMkLst>
            <pc:docMk/>
            <pc:sldMk cId="4215568970" sldId="265"/>
            <ac:spMk id="28" creationId="{022809AF-EB43-4FA3-93FF-87D535C7186D}"/>
          </ac:spMkLst>
        </pc:spChg>
        <pc:spChg chg="add del">
          <ac:chgData name="Diego Gasparis Escobedo" userId="8ca85537-fd63-4c5c-900e-ed98cadaf072" providerId="ADAL" clId="{718BB347-09A7-4AB5-A031-D7FA4D39177B}" dt="2022-02-21T21:23:54.815" v="155" actId="26606"/>
          <ac:spMkLst>
            <pc:docMk/>
            <pc:sldMk cId="4215568970" sldId="265"/>
            <ac:spMk id="30" creationId="{DD7EAFE6-2BB9-41FB-9CF4-588CFC708774}"/>
          </ac:spMkLst>
        </pc:spChg>
        <pc:spChg chg="add del">
          <ac:chgData name="Diego Gasparis Escobedo" userId="8ca85537-fd63-4c5c-900e-ed98cadaf072" providerId="ADAL" clId="{718BB347-09A7-4AB5-A031-D7FA4D39177B}" dt="2022-02-21T21:23:54.815" v="155" actId="26606"/>
          <ac:spMkLst>
            <pc:docMk/>
            <pc:sldMk cId="4215568970" sldId="265"/>
            <ac:spMk id="31" creationId="{4E1EF4E8-5513-4BF5-BC41-04645281C672}"/>
          </ac:spMkLst>
        </pc:spChg>
        <pc:spChg chg="add del">
          <ac:chgData name="Diego Gasparis Escobedo" userId="8ca85537-fd63-4c5c-900e-ed98cadaf072" providerId="ADAL" clId="{718BB347-09A7-4AB5-A031-D7FA4D39177B}" dt="2022-02-21T21:23:54.815" v="155" actId="26606"/>
          <ac:spMkLst>
            <pc:docMk/>
            <pc:sldMk cId="4215568970" sldId="265"/>
            <ac:spMk id="33" creationId="{F1195305-FB27-4331-8243-C4D3338DCB04}"/>
          </ac:spMkLst>
        </pc:spChg>
        <pc:spChg chg="add del">
          <ac:chgData name="Diego Gasparis Escobedo" userId="8ca85537-fd63-4c5c-900e-ed98cadaf072" providerId="ADAL" clId="{718BB347-09A7-4AB5-A031-D7FA4D39177B}" dt="2022-02-21T21:23:54.806" v="154" actId="26606"/>
          <ac:spMkLst>
            <pc:docMk/>
            <pc:sldMk cId="4215568970" sldId="265"/>
            <ac:spMk id="38" creationId="{DD7EAFE6-2BB9-41FB-9CF4-588CFC708774}"/>
          </ac:spMkLst>
        </pc:spChg>
        <pc:spChg chg="add del">
          <ac:chgData name="Diego Gasparis Escobedo" userId="8ca85537-fd63-4c5c-900e-ed98cadaf072" providerId="ADAL" clId="{718BB347-09A7-4AB5-A031-D7FA4D39177B}" dt="2022-02-21T21:23:54.806" v="154" actId="26606"/>
          <ac:spMkLst>
            <pc:docMk/>
            <pc:sldMk cId="4215568970" sldId="265"/>
            <ac:spMk id="40" creationId="{4E1EF4E8-5513-4BF5-BC41-04645281C672}"/>
          </ac:spMkLst>
        </pc:spChg>
        <pc:spChg chg="add del">
          <ac:chgData name="Diego Gasparis Escobedo" userId="8ca85537-fd63-4c5c-900e-ed98cadaf072" providerId="ADAL" clId="{718BB347-09A7-4AB5-A031-D7FA4D39177B}" dt="2022-02-21T21:23:54.806" v="154" actId="26606"/>
          <ac:spMkLst>
            <pc:docMk/>
            <pc:sldMk cId="4215568970" sldId="265"/>
            <ac:spMk id="42" creationId="{406D8C29-9DDA-48D0-AF70-905FDB2CE393}"/>
          </ac:spMkLst>
        </pc:spChg>
        <pc:spChg chg="add del">
          <ac:chgData name="Diego Gasparis Escobedo" userId="8ca85537-fd63-4c5c-900e-ed98cadaf072" providerId="ADAL" clId="{718BB347-09A7-4AB5-A031-D7FA4D39177B}" dt="2022-02-21T21:26:02.419" v="160" actId="26606"/>
          <ac:spMkLst>
            <pc:docMk/>
            <pc:sldMk cId="4215568970" sldId="265"/>
            <ac:spMk id="44" creationId="{DD7EAFE6-2BB9-41FB-9CF4-588CFC708774}"/>
          </ac:spMkLst>
        </pc:spChg>
        <pc:spChg chg="add del">
          <ac:chgData name="Diego Gasparis Escobedo" userId="8ca85537-fd63-4c5c-900e-ed98cadaf072" providerId="ADAL" clId="{718BB347-09A7-4AB5-A031-D7FA4D39177B}" dt="2022-02-21T21:26:02.419" v="160" actId="26606"/>
          <ac:spMkLst>
            <pc:docMk/>
            <pc:sldMk cId="4215568970" sldId="265"/>
            <ac:spMk id="45" creationId="{4E1EF4E8-5513-4BF5-BC41-04645281C672}"/>
          </ac:spMkLst>
        </pc:spChg>
        <pc:spChg chg="add del">
          <ac:chgData name="Diego Gasparis Escobedo" userId="8ca85537-fd63-4c5c-900e-ed98cadaf072" providerId="ADAL" clId="{718BB347-09A7-4AB5-A031-D7FA4D39177B}" dt="2022-02-21T21:26:02.419" v="160" actId="26606"/>
          <ac:spMkLst>
            <pc:docMk/>
            <pc:sldMk cId="4215568970" sldId="265"/>
            <ac:spMk id="46" creationId="{F1195305-FB27-4331-8243-C4D3338DCB04}"/>
          </ac:spMkLst>
        </pc:spChg>
        <pc:spChg chg="add">
          <ac:chgData name="Diego Gasparis Escobedo" userId="8ca85537-fd63-4c5c-900e-ed98cadaf072" providerId="ADAL" clId="{718BB347-09A7-4AB5-A031-D7FA4D39177B}" dt="2022-02-21T21:26:02.419" v="160" actId="26606"/>
          <ac:spMkLst>
            <pc:docMk/>
            <pc:sldMk cId="4215568970" sldId="265"/>
            <ac:spMk id="51" creationId="{DD7EAFE6-2BB9-41FB-9CF4-588CFC708774}"/>
          </ac:spMkLst>
        </pc:spChg>
        <pc:spChg chg="add">
          <ac:chgData name="Diego Gasparis Escobedo" userId="8ca85537-fd63-4c5c-900e-ed98cadaf072" providerId="ADAL" clId="{718BB347-09A7-4AB5-A031-D7FA4D39177B}" dt="2022-02-21T21:26:02.419" v="160" actId="26606"/>
          <ac:spMkLst>
            <pc:docMk/>
            <pc:sldMk cId="4215568970" sldId="265"/>
            <ac:spMk id="53" creationId="{4E1EF4E8-5513-4BF5-BC41-04645281C672}"/>
          </ac:spMkLst>
        </pc:spChg>
        <pc:spChg chg="add">
          <ac:chgData name="Diego Gasparis Escobedo" userId="8ca85537-fd63-4c5c-900e-ed98cadaf072" providerId="ADAL" clId="{718BB347-09A7-4AB5-A031-D7FA4D39177B}" dt="2022-02-21T21:26:02.419" v="160" actId="26606"/>
          <ac:spMkLst>
            <pc:docMk/>
            <pc:sldMk cId="4215568970" sldId="265"/>
            <ac:spMk id="55" creationId="{F1195305-FB27-4331-8243-C4D3338DCB04}"/>
          </ac:spMkLst>
        </pc:spChg>
        <pc:picChg chg="add del">
          <ac:chgData name="Diego Gasparis Escobedo" userId="8ca85537-fd63-4c5c-900e-ed98cadaf072" providerId="ADAL" clId="{718BB347-09A7-4AB5-A031-D7FA4D39177B}" dt="2022-02-21T21:23:35.377" v="142" actId="26606"/>
          <ac:picMkLst>
            <pc:docMk/>
            <pc:sldMk cId="4215568970" sldId="265"/>
            <ac:picMk id="4" creationId="{DA842D78-BDEE-4445-90A8-4C5E000B7773}"/>
          </ac:picMkLst>
        </pc:picChg>
        <pc:picChg chg="add mod">
          <ac:chgData name="Diego Gasparis Escobedo" userId="8ca85537-fd63-4c5c-900e-ed98cadaf072" providerId="ADAL" clId="{718BB347-09A7-4AB5-A031-D7FA4D39177B}" dt="2022-02-21T21:48:25.579" v="621"/>
          <ac:picMkLst>
            <pc:docMk/>
            <pc:sldMk cId="4215568970" sldId="265"/>
            <ac:picMk id="32" creationId="{DA842D78-BDEE-4445-90A8-4C5E000B7773}"/>
          </ac:picMkLst>
        </pc:picChg>
      </pc:sldChg>
      <pc:sldChg chg="addSp delSp modSp new mod">
        <pc:chgData name="Diego Gasparis Escobedo" userId="8ca85537-fd63-4c5c-900e-ed98cadaf072" providerId="ADAL" clId="{718BB347-09A7-4AB5-A031-D7FA4D39177B}" dt="2022-02-22T16:40:18.893" v="1568" actId="20577"/>
        <pc:sldMkLst>
          <pc:docMk/>
          <pc:sldMk cId="3900946000" sldId="266"/>
        </pc:sldMkLst>
        <pc:spChg chg="del">
          <ac:chgData name="Diego Gasparis Escobedo" userId="8ca85537-fd63-4c5c-900e-ed98cadaf072" providerId="ADAL" clId="{718BB347-09A7-4AB5-A031-D7FA4D39177B}" dt="2022-02-21T21:36:39.385" v="359" actId="478"/>
          <ac:spMkLst>
            <pc:docMk/>
            <pc:sldMk cId="3900946000" sldId="266"/>
            <ac:spMk id="2" creationId="{5220A439-33F1-4377-B183-076F6376BAF2}"/>
          </ac:spMkLst>
        </pc:spChg>
        <pc:spChg chg="mod">
          <ac:chgData name="Diego Gasparis Escobedo" userId="8ca85537-fd63-4c5c-900e-ed98cadaf072" providerId="ADAL" clId="{718BB347-09A7-4AB5-A031-D7FA4D39177B}" dt="2022-02-22T16:40:18.893" v="1568" actId="20577"/>
          <ac:spMkLst>
            <pc:docMk/>
            <pc:sldMk cId="3900946000" sldId="266"/>
            <ac:spMk id="3" creationId="{3B445DB6-7A82-4ABB-AF9B-7504BB494F20}"/>
          </ac:spMkLst>
        </pc:spChg>
        <pc:spChg chg="add mod">
          <ac:chgData name="Diego Gasparis Escobedo" userId="8ca85537-fd63-4c5c-900e-ed98cadaf072" providerId="ADAL" clId="{718BB347-09A7-4AB5-A031-D7FA4D39177B}" dt="2022-02-21T21:47:04.586" v="606" actId="2711"/>
          <ac:spMkLst>
            <pc:docMk/>
            <pc:sldMk cId="3900946000" sldId="266"/>
            <ac:spMk id="4" creationId="{6FDB8C27-87E6-40B7-B9B9-1E29C108DF82}"/>
          </ac:spMkLst>
        </pc:spChg>
        <pc:spChg chg="add mod">
          <ac:chgData name="Diego Gasparis Escobedo" userId="8ca85537-fd63-4c5c-900e-ed98cadaf072" providerId="ADAL" clId="{718BB347-09A7-4AB5-A031-D7FA4D39177B}" dt="2022-02-21T21:47:24.080" v="610" actId="20577"/>
          <ac:spMkLst>
            <pc:docMk/>
            <pc:sldMk cId="3900946000" sldId="266"/>
            <ac:spMk id="5" creationId="{E301CE68-25F2-401F-8E2A-3745F73A9B77}"/>
          </ac:spMkLst>
        </pc:spChg>
        <pc:spChg chg="add mod">
          <ac:chgData name="Diego Gasparis Escobedo" userId="8ca85537-fd63-4c5c-900e-ed98cadaf072" providerId="ADAL" clId="{718BB347-09A7-4AB5-A031-D7FA4D39177B}" dt="2022-02-22T15:51:04.876" v="1220" actId="20577"/>
          <ac:spMkLst>
            <pc:docMk/>
            <pc:sldMk cId="3900946000" sldId="266"/>
            <ac:spMk id="6" creationId="{80A16F34-5A29-4AB3-9C0E-BA8496107A86}"/>
          </ac:spMkLst>
        </pc:spChg>
      </pc:sldChg>
      <pc:sldChg chg="new del">
        <pc:chgData name="Diego Gasparis Escobedo" userId="8ca85537-fd63-4c5c-900e-ed98cadaf072" providerId="ADAL" clId="{718BB347-09A7-4AB5-A031-D7FA4D39177B}" dt="2022-02-21T21:49:20.252" v="627" actId="47"/>
        <pc:sldMkLst>
          <pc:docMk/>
          <pc:sldMk cId="702981274" sldId="267"/>
        </pc:sldMkLst>
      </pc:sldChg>
      <pc:sldChg chg="addSp delSp modSp new mod setBg modAnim">
        <pc:chgData name="Diego Gasparis Escobedo" userId="8ca85537-fd63-4c5c-900e-ed98cadaf072" providerId="ADAL" clId="{718BB347-09A7-4AB5-A031-D7FA4D39177B}" dt="2022-02-22T16:39:41.931" v="1561" actId="14734"/>
        <pc:sldMkLst>
          <pc:docMk/>
          <pc:sldMk cId="1811718081" sldId="267"/>
        </pc:sldMkLst>
        <pc:spChg chg="del">
          <ac:chgData name="Diego Gasparis Escobedo" userId="8ca85537-fd63-4c5c-900e-ed98cadaf072" providerId="ADAL" clId="{718BB347-09A7-4AB5-A031-D7FA4D39177B}" dt="2022-02-21T21:53:13.284" v="631" actId="478"/>
          <ac:spMkLst>
            <pc:docMk/>
            <pc:sldMk cId="1811718081" sldId="267"/>
            <ac:spMk id="2" creationId="{9F9E1A30-EB66-4DE7-AB2B-70A265171B88}"/>
          </ac:spMkLst>
        </pc:spChg>
        <pc:spChg chg="mod">
          <ac:chgData name="Diego Gasparis Escobedo" userId="8ca85537-fd63-4c5c-900e-ed98cadaf072" providerId="ADAL" clId="{718BB347-09A7-4AB5-A031-D7FA4D39177B}" dt="2022-02-22T16:30:59.906" v="1473" actId="20577"/>
          <ac:spMkLst>
            <pc:docMk/>
            <pc:sldMk cId="1811718081" sldId="267"/>
            <ac:spMk id="3" creationId="{6DECACDC-C807-40F0-B1B9-2BB8DD7A1381}"/>
          </ac:spMkLst>
        </pc:spChg>
        <pc:spChg chg="add del">
          <ac:chgData name="Diego Gasparis Escobedo" userId="8ca85537-fd63-4c5c-900e-ed98cadaf072" providerId="ADAL" clId="{718BB347-09A7-4AB5-A031-D7FA4D39177B}" dt="2022-02-22T15:54:42.775" v="1224" actId="22"/>
          <ac:spMkLst>
            <pc:docMk/>
            <pc:sldMk cId="1811718081" sldId="267"/>
            <ac:spMk id="7" creationId="{ABAEBBA3-23C9-41C3-8CB9-5DC7A669B966}"/>
          </ac:spMkLst>
        </pc:spChg>
        <pc:spChg chg="add">
          <ac:chgData name="Diego Gasparis Escobedo" userId="8ca85537-fd63-4c5c-900e-ed98cadaf072" providerId="ADAL" clId="{718BB347-09A7-4AB5-A031-D7FA4D39177B}" dt="2022-02-22T15:37:53.832" v="809" actId="26606"/>
          <ac:spMkLst>
            <pc:docMk/>
            <pc:sldMk cId="1811718081" sldId="267"/>
            <ac:spMk id="8" creationId="{32768DCD-B824-413A-B330-8D57ADB3724C}"/>
          </ac:spMkLst>
        </pc:spChg>
        <pc:spChg chg="add">
          <ac:chgData name="Diego Gasparis Escobedo" userId="8ca85537-fd63-4c5c-900e-ed98cadaf072" providerId="ADAL" clId="{718BB347-09A7-4AB5-A031-D7FA4D39177B}" dt="2022-02-22T15:37:53.832" v="809" actId="26606"/>
          <ac:spMkLst>
            <pc:docMk/>
            <pc:sldMk cId="1811718081" sldId="267"/>
            <ac:spMk id="10" creationId="{19F9CD66-32FC-448F-B4C5-67D17508A226}"/>
          </ac:spMkLst>
        </pc:spChg>
        <pc:graphicFrameChg chg="add mod modGraphic">
          <ac:chgData name="Diego Gasparis Escobedo" userId="8ca85537-fd63-4c5c-900e-ed98cadaf072" providerId="ADAL" clId="{718BB347-09A7-4AB5-A031-D7FA4D39177B}" dt="2022-02-22T16:39:41.931" v="1561" actId="14734"/>
          <ac:graphicFrameMkLst>
            <pc:docMk/>
            <pc:sldMk cId="1811718081" sldId="267"/>
            <ac:graphicFrameMk id="2" creationId="{E4307123-B539-4A4B-B6A5-419D732FEA12}"/>
          </ac:graphicFrameMkLst>
        </pc:graphicFrameChg>
        <pc:graphicFrameChg chg="add del mod modGraphic">
          <ac:chgData name="Diego Gasparis Escobedo" userId="8ca85537-fd63-4c5c-900e-ed98cadaf072" providerId="ADAL" clId="{718BB347-09A7-4AB5-A031-D7FA4D39177B}" dt="2022-02-22T15:56:12.741" v="1245" actId="478"/>
          <ac:graphicFrameMkLst>
            <pc:docMk/>
            <pc:sldMk cId="1811718081" sldId="267"/>
            <ac:graphicFrameMk id="5" creationId="{ED1EBE6C-519E-40BC-979B-DD797E99EA50}"/>
          </ac:graphicFrameMkLst>
        </pc:graphicFrameChg>
        <pc:graphicFrameChg chg="add mod modGraphic">
          <ac:chgData name="Diego Gasparis Escobedo" userId="8ca85537-fd63-4c5c-900e-ed98cadaf072" providerId="ADAL" clId="{718BB347-09A7-4AB5-A031-D7FA4D39177B}" dt="2022-02-22T16:39:30.805" v="1559" actId="20577"/>
          <ac:graphicFrameMkLst>
            <pc:docMk/>
            <pc:sldMk cId="1811718081" sldId="267"/>
            <ac:graphicFrameMk id="6" creationId="{DF4820A3-6075-47C8-B0EB-688AF2713DC8}"/>
          </ac:graphicFrameMkLst>
        </pc:graphicFrameChg>
      </pc:sldChg>
      <pc:sldChg chg="new del">
        <pc:chgData name="Diego Gasparis Escobedo" userId="8ca85537-fd63-4c5c-900e-ed98cadaf072" providerId="ADAL" clId="{718BB347-09A7-4AB5-A031-D7FA4D39177B}" dt="2022-02-21T21:49:18.076" v="625" actId="47"/>
        <pc:sldMkLst>
          <pc:docMk/>
          <pc:sldMk cId="1877761519" sldId="267"/>
        </pc:sldMkLst>
      </pc:sldChg>
      <pc:sldChg chg="new del">
        <pc:chgData name="Diego Gasparis Escobedo" userId="8ca85537-fd63-4c5c-900e-ed98cadaf072" providerId="ADAL" clId="{718BB347-09A7-4AB5-A031-D7FA4D39177B}" dt="2022-02-21T21:49:26.414" v="629" actId="47"/>
        <pc:sldMkLst>
          <pc:docMk/>
          <pc:sldMk cId="3310212848" sldId="267"/>
        </pc:sldMkLst>
      </pc:sldChg>
      <pc:sldChg chg="modSp new mod modTransition">
        <pc:chgData name="Diego Gasparis Escobedo" userId="8ca85537-fd63-4c5c-900e-ed98cadaf072" providerId="ADAL" clId="{718BB347-09A7-4AB5-A031-D7FA4D39177B}" dt="2022-02-22T16:04:57.946" v="1293"/>
        <pc:sldMkLst>
          <pc:docMk/>
          <pc:sldMk cId="2468329025" sldId="268"/>
        </pc:sldMkLst>
        <pc:spChg chg="mod">
          <ac:chgData name="Diego Gasparis Escobedo" userId="8ca85537-fd63-4c5c-900e-ed98cadaf072" providerId="ADAL" clId="{718BB347-09A7-4AB5-A031-D7FA4D39177B}" dt="2022-02-22T16:04:03.006" v="1281" actId="20577"/>
          <ac:spMkLst>
            <pc:docMk/>
            <pc:sldMk cId="2468329025" sldId="268"/>
            <ac:spMk id="2" creationId="{12E6AFE6-BE77-452D-98CD-24FAC3B5575E}"/>
          </ac:spMkLst>
        </pc:spChg>
        <pc:spChg chg="mod">
          <ac:chgData name="Diego Gasparis Escobedo" userId="8ca85537-fd63-4c5c-900e-ed98cadaf072" providerId="ADAL" clId="{718BB347-09A7-4AB5-A031-D7FA4D39177B}" dt="2022-02-22T16:04:50.665" v="1292" actId="20577"/>
          <ac:spMkLst>
            <pc:docMk/>
            <pc:sldMk cId="2468329025" sldId="268"/>
            <ac:spMk id="3" creationId="{98BE4FB1-E0E7-4EF7-9887-4F14663B7860}"/>
          </ac:spMkLst>
        </pc:spChg>
      </pc:sldChg>
      <pc:sldChg chg="delSp modSp new add del mod">
        <pc:chgData name="Diego Gasparis Escobedo" userId="8ca85537-fd63-4c5c-900e-ed98cadaf072" providerId="ADAL" clId="{718BB347-09A7-4AB5-A031-D7FA4D39177B}" dt="2022-02-22T16:39:06.107" v="1557" actId="47"/>
        <pc:sldMkLst>
          <pc:docMk/>
          <pc:sldMk cId="964127915" sldId="269"/>
        </pc:sldMkLst>
        <pc:spChg chg="del">
          <ac:chgData name="Diego Gasparis Escobedo" userId="8ca85537-fd63-4c5c-900e-ed98cadaf072" providerId="ADAL" clId="{718BB347-09A7-4AB5-A031-D7FA4D39177B}" dt="2022-02-22T16:22:58.348" v="1296" actId="478"/>
          <ac:spMkLst>
            <pc:docMk/>
            <pc:sldMk cId="964127915" sldId="269"/>
            <ac:spMk id="2" creationId="{55976DCD-C514-4D66-9D4E-004C5A894F92}"/>
          </ac:spMkLst>
        </pc:spChg>
        <pc:spChg chg="mod">
          <ac:chgData name="Diego Gasparis Escobedo" userId="8ca85537-fd63-4c5c-900e-ed98cadaf072" providerId="ADAL" clId="{718BB347-09A7-4AB5-A031-D7FA4D39177B}" dt="2022-02-22T16:24:58.699" v="1374" actId="20577"/>
          <ac:spMkLst>
            <pc:docMk/>
            <pc:sldMk cId="964127915" sldId="269"/>
            <ac:spMk id="3" creationId="{E4725C45-892E-48FE-8799-51B34AC93B19}"/>
          </ac:spMkLst>
        </pc:spChg>
        <pc:spChg chg="mod">
          <ac:chgData name="Diego Gasparis Escobedo" userId="8ca85537-fd63-4c5c-900e-ed98cadaf072" providerId="ADAL" clId="{718BB347-09A7-4AB5-A031-D7FA4D39177B}" dt="2022-02-22T16:28:52.015" v="1449" actId="20577"/>
          <ac:spMkLst>
            <pc:docMk/>
            <pc:sldMk cId="964127915" sldId="269"/>
            <ac:spMk id="4" creationId="{38A2D733-2D04-4C87-9527-BC977273F7FE}"/>
          </ac:spMkLst>
        </pc:spChg>
      </pc:sldChg>
      <pc:sldChg chg="delSp modSp new mod modAnim">
        <pc:chgData name="Diego Gasparis Escobedo" userId="8ca85537-fd63-4c5c-900e-ed98cadaf072" providerId="ADAL" clId="{718BB347-09A7-4AB5-A031-D7FA4D39177B}" dt="2022-02-22T16:36:58.104" v="1556"/>
        <pc:sldMkLst>
          <pc:docMk/>
          <pc:sldMk cId="146367849" sldId="270"/>
        </pc:sldMkLst>
        <pc:spChg chg="del">
          <ac:chgData name="Diego Gasparis Escobedo" userId="8ca85537-fd63-4c5c-900e-ed98cadaf072" providerId="ADAL" clId="{718BB347-09A7-4AB5-A031-D7FA4D39177B}" dt="2022-02-22T16:31:50.267" v="1477" actId="478"/>
          <ac:spMkLst>
            <pc:docMk/>
            <pc:sldMk cId="146367849" sldId="270"/>
            <ac:spMk id="2" creationId="{5933B3D9-F825-49A6-BEDF-1C4A64A2B387}"/>
          </ac:spMkLst>
        </pc:spChg>
        <pc:spChg chg="mod">
          <ac:chgData name="Diego Gasparis Escobedo" userId="8ca85537-fd63-4c5c-900e-ed98cadaf072" providerId="ADAL" clId="{718BB347-09A7-4AB5-A031-D7FA4D39177B}" dt="2022-02-22T16:36:42.194" v="1553" actId="20577"/>
          <ac:spMkLst>
            <pc:docMk/>
            <pc:sldMk cId="146367849" sldId="270"/>
            <ac:spMk id="3" creationId="{9A8AA3E7-68AF-4D2C-A8F4-E731075FFC15}"/>
          </ac:spMkLst>
        </pc:spChg>
      </pc:sldChg>
      <pc:sldChg chg="new del">
        <pc:chgData name="Diego Gasparis Escobedo" userId="8ca85537-fd63-4c5c-900e-ed98cadaf072" providerId="ADAL" clId="{718BB347-09A7-4AB5-A031-D7FA4D39177B}" dt="2022-02-22T16:31:42.098" v="1475" actId="47"/>
        <pc:sldMkLst>
          <pc:docMk/>
          <pc:sldMk cId="1300520776" sldId="270"/>
        </pc:sldMkLst>
      </pc:sldChg>
    </pc:docChg>
  </pc:docChgLst>
  <pc:docChgLst>
    <pc:chgData name="Leonardo Ramirez Balderas" userId="S::leonardo.ramirezbs@udlap.mx::8ab64999-8f3e-4df5-a69f-f91456a99011" providerId="AD" clId="Web-{87AFDB64-AE4D-0122-32FF-802E6DB3F93F}"/>
    <pc:docChg chg="modSld">
      <pc:chgData name="Leonardo Ramirez Balderas" userId="S::leonardo.ramirezbs@udlap.mx::8ab64999-8f3e-4df5-a69f-f91456a99011" providerId="AD" clId="Web-{87AFDB64-AE4D-0122-32FF-802E6DB3F93F}" dt="2022-02-22T02:16:08.238" v="320"/>
      <pc:docMkLst>
        <pc:docMk/>
      </pc:docMkLst>
      <pc:sldChg chg="modTransition">
        <pc:chgData name="Leonardo Ramirez Balderas" userId="S::leonardo.ramirezbs@udlap.mx::8ab64999-8f3e-4df5-a69f-f91456a99011" providerId="AD" clId="Web-{87AFDB64-AE4D-0122-32FF-802E6DB3F93F}" dt="2022-02-22T02:15:16.065" v="309"/>
        <pc:sldMkLst>
          <pc:docMk/>
          <pc:sldMk cId="4158610695" sldId="256"/>
        </pc:sldMkLst>
      </pc:sldChg>
      <pc:sldChg chg="modSp modTransition">
        <pc:chgData name="Leonardo Ramirez Balderas" userId="S::leonardo.ramirezbs@udlap.mx::8ab64999-8f3e-4df5-a69f-f91456a99011" providerId="AD" clId="Web-{87AFDB64-AE4D-0122-32FF-802E6DB3F93F}" dt="2022-02-22T02:15:23.596" v="310"/>
        <pc:sldMkLst>
          <pc:docMk/>
          <pc:sldMk cId="80356720" sldId="257"/>
        </pc:sldMkLst>
        <pc:spChg chg="mod">
          <ac:chgData name="Leonardo Ramirez Balderas" userId="S::leonardo.ramirezbs@udlap.mx::8ab64999-8f3e-4df5-a69f-f91456a99011" providerId="AD" clId="Web-{87AFDB64-AE4D-0122-32FF-802E6DB3F93F}" dt="2022-02-22T02:05:50.939" v="83" actId="1076"/>
          <ac:spMkLst>
            <pc:docMk/>
            <pc:sldMk cId="80356720" sldId="257"/>
            <ac:spMk id="3" creationId="{90EC5C9F-2B41-4085-AA3F-EB8BDAAC8B7F}"/>
          </ac:spMkLst>
        </pc:spChg>
      </pc:sldChg>
      <pc:sldChg chg="modSp modTransition">
        <pc:chgData name="Leonardo Ramirez Balderas" userId="S::leonardo.ramirezbs@udlap.mx::8ab64999-8f3e-4df5-a69f-f91456a99011" providerId="AD" clId="Web-{87AFDB64-AE4D-0122-32FF-802E6DB3F93F}" dt="2022-02-22T02:15:29.471" v="311"/>
        <pc:sldMkLst>
          <pc:docMk/>
          <pc:sldMk cId="1112594555" sldId="258"/>
        </pc:sldMkLst>
        <pc:spChg chg="mod">
          <ac:chgData name="Leonardo Ramirez Balderas" userId="S::leonardo.ramirezbs@udlap.mx::8ab64999-8f3e-4df5-a69f-f91456a99011" providerId="AD" clId="Web-{87AFDB64-AE4D-0122-32FF-802E6DB3F93F}" dt="2022-02-22T02:10:54.745" v="308" actId="20577"/>
          <ac:spMkLst>
            <pc:docMk/>
            <pc:sldMk cId="1112594555" sldId="258"/>
            <ac:spMk id="3" creationId="{C3AFB7A7-0D25-4522-B226-9F9A73F3723A}"/>
          </ac:spMkLst>
        </pc:spChg>
      </pc:sldChg>
      <pc:sldChg chg="modTransition">
        <pc:chgData name="Leonardo Ramirez Balderas" userId="S::leonardo.ramirezbs@udlap.mx::8ab64999-8f3e-4df5-a69f-f91456a99011" providerId="AD" clId="Web-{87AFDB64-AE4D-0122-32FF-802E6DB3F93F}" dt="2022-02-22T02:15:48.081" v="314"/>
        <pc:sldMkLst>
          <pc:docMk/>
          <pc:sldMk cId="672435145" sldId="259"/>
        </pc:sldMkLst>
      </pc:sldChg>
      <pc:sldChg chg="modSp modTransition">
        <pc:chgData name="Leonardo Ramirez Balderas" userId="S::leonardo.ramirezbs@udlap.mx::8ab64999-8f3e-4df5-a69f-f91456a99011" providerId="AD" clId="Web-{87AFDB64-AE4D-0122-32FF-802E6DB3F93F}" dt="2022-02-22T02:16:08.238" v="320"/>
        <pc:sldMkLst>
          <pc:docMk/>
          <pc:sldMk cId="2625237107" sldId="260"/>
        </pc:sldMkLst>
        <pc:spChg chg="mod">
          <ac:chgData name="Leonardo Ramirez Balderas" userId="S::leonardo.ramirezbs@udlap.mx::8ab64999-8f3e-4df5-a69f-f91456a99011" providerId="AD" clId="Web-{87AFDB64-AE4D-0122-32FF-802E6DB3F93F}" dt="2022-02-22T02:08:41.631" v="292" actId="1076"/>
          <ac:spMkLst>
            <pc:docMk/>
            <pc:sldMk cId="2625237107" sldId="260"/>
            <ac:spMk id="2" creationId="{28E6C262-B0B1-481A-B78D-469F7B992B00}"/>
          </ac:spMkLst>
        </pc:spChg>
        <pc:spChg chg="mod">
          <ac:chgData name="Leonardo Ramirez Balderas" userId="S::leonardo.ramirezbs@udlap.mx::8ab64999-8f3e-4df5-a69f-f91456a99011" providerId="AD" clId="Web-{87AFDB64-AE4D-0122-32FF-802E6DB3F93F}" dt="2022-02-22T02:09:40.883" v="307" actId="20577"/>
          <ac:spMkLst>
            <pc:docMk/>
            <pc:sldMk cId="2625237107" sldId="260"/>
            <ac:spMk id="3" creationId="{27D21540-3A1C-40DE-9000-4AAAF478F68D}"/>
          </ac:spMkLst>
        </pc:spChg>
      </pc:sldChg>
      <pc:sldChg chg="modTransition">
        <pc:chgData name="Leonardo Ramirez Balderas" userId="S::leonardo.ramirezbs@udlap.mx::8ab64999-8f3e-4df5-a69f-f91456a99011" providerId="AD" clId="Web-{87AFDB64-AE4D-0122-32FF-802E6DB3F93F}" dt="2022-02-22T02:15:58.316" v="317"/>
        <pc:sldMkLst>
          <pc:docMk/>
          <pc:sldMk cId="2752916503" sldId="262"/>
        </pc:sldMkLst>
      </pc:sldChg>
      <pc:sldChg chg="modTransition">
        <pc:chgData name="Leonardo Ramirez Balderas" userId="S::leonardo.ramirezbs@udlap.mx::8ab64999-8f3e-4df5-a69f-f91456a99011" providerId="AD" clId="Web-{87AFDB64-AE4D-0122-32FF-802E6DB3F93F}" dt="2022-02-22T02:15:52.535" v="316"/>
        <pc:sldMkLst>
          <pc:docMk/>
          <pc:sldMk cId="3237198990" sldId="263"/>
        </pc:sldMkLst>
      </pc:sldChg>
      <pc:sldChg chg="modTransition">
        <pc:chgData name="Leonardo Ramirez Balderas" userId="S::leonardo.ramirezbs@udlap.mx::8ab64999-8f3e-4df5-a69f-f91456a99011" providerId="AD" clId="Web-{87AFDB64-AE4D-0122-32FF-802E6DB3F93F}" dt="2022-02-22T02:16:00.582" v="318"/>
        <pc:sldMkLst>
          <pc:docMk/>
          <pc:sldMk cId="1887416240" sldId="264"/>
        </pc:sldMkLst>
      </pc:sldChg>
      <pc:sldChg chg="modTransition">
        <pc:chgData name="Leonardo Ramirez Balderas" userId="S::leonardo.ramirezbs@udlap.mx::8ab64999-8f3e-4df5-a69f-f91456a99011" providerId="AD" clId="Web-{87AFDB64-AE4D-0122-32FF-802E6DB3F93F}" dt="2022-02-22T02:15:40.206" v="313"/>
        <pc:sldMkLst>
          <pc:docMk/>
          <pc:sldMk cId="4215568970" sldId="265"/>
        </pc:sldMkLst>
      </pc:sldChg>
      <pc:sldChg chg="modTransition">
        <pc:chgData name="Leonardo Ramirez Balderas" userId="S::leonardo.ramirezbs@udlap.mx::8ab64999-8f3e-4df5-a69f-f91456a99011" providerId="AD" clId="Web-{87AFDB64-AE4D-0122-32FF-802E6DB3F93F}" dt="2022-02-22T02:15:35.972" v="312"/>
        <pc:sldMkLst>
          <pc:docMk/>
          <pc:sldMk cId="3900946000" sldId="266"/>
        </pc:sldMkLst>
      </pc:sldChg>
      <pc:sldChg chg="modTransition">
        <pc:chgData name="Leonardo Ramirez Balderas" userId="S::leonardo.ramirezbs@udlap.mx::8ab64999-8f3e-4df5-a69f-f91456a99011" providerId="AD" clId="Web-{87AFDB64-AE4D-0122-32FF-802E6DB3F93F}" dt="2022-02-22T02:16:04.113" v="319"/>
        <pc:sldMkLst>
          <pc:docMk/>
          <pc:sldMk cId="1811718081" sldId="267"/>
        </pc:sldMkLst>
      </pc:sldChg>
    </pc:docChg>
  </pc:docChgLst>
</pc:chgInfo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94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764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471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8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16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07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00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835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287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64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482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536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11" r:id="rId5"/>
    <p:sldLayoutId id="2147483716" r:id="rId6"/>
    <p:sldLayoutId id="2147483712" r:id="rId7"/>
    <p:sldLayoutId id="2147483713" r:id="rId8"/>
    <p:sldLayoutId id="2147483714" r:id="rId9"/>
    <p:sldLayoutId id="2147483715" r:id="rId10"/>
    <p:sldLayoutId id="2147483717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0C4B94-A92F-4637-9B2C-950C712B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133601"/>
            <a:ext cx="4800600" cy="3766268"/>
          </a:xfrm>
        </p:spPr>
        <p:txBody>
          <a:bodyPr anchor="t">
            <a:normAutofit/>
          </a:bodyPr>
          <a:lstStyle/>
          <a:p>
            <a:pPr algn="l"/>
            <a:r>
              <a:rPr lang="es-419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TIRO PARABÓLICO EN BASEBALL</a:t>
            </a:r>
            <a:endParaRPr lang="en-US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4B9D6-B440-4AD9-B49A-03ADAC93A6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762000"/>
            <a:ext cx="4800600" cy="1066800"/>
          </a:xfrm>
        </p:spPr>
        <p:txBody>
          <a:bodyPr>
            <a:normAutofit/>
          </a:bodyPr>
          <a:lstStyle/>
          <a:p>
            <a:pPr algn="l"/>
            <a:r>
              <a:rPr lang="es-419" sz="2000">
                <a:solidFill>
                  <a:schemeClr val="tx2">
                    <a:alpha val="60000"/>
                  </a:schemeClr>
                </a:solidFill>
              </a:rPr>
              <a:t>173122 – Diego Gasparis Escobedo</a:t>
            </a:r>
          </a:p>
          <a:p>
            <a:pPr algn="l"/>
            <a:r>
              <a:rPr lang="en-US" sz="2000">
                <a:solidFill>
                  <a:schemeClr val="tx2">
                    <a:alpha val="60000"/>
                  </a:schemeClr>
                </a:solidFill>
              </a:rPr>
              <a:t>173202</a:t>
            </a:r>
            <a:r>
              <a:rPr lang="es-419" sz="2000">
                <a:solidFill>
                  <a:schemeClr val="tx2">
                    <a:alpha val="60000"/>
                  </a:schemeClr>
                </a:solidFill>
              </a:rPr>
              <a:t> – Leonardo Ramírez Balderas</a:t>
            </a:r>
            <a:endParaRPr lang="en-US" sz="200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F155B6-ACA8-4C58-AAB6-CAFC981FF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96" y="0"/>
            <a:ext cx="6098204" cy="688272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C31099-1BBD-40CE-BC60-FCE507419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1428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DA9E83-65AB-4897-916F-1E7758E527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3" b="9642"/>
          <a:stretch/>
        </p:blipFill>
        <p:spPr>
          <a:xfrm>
            <a:off x="6096000" y="10"/>
            <a:ext cx="6083807" cy="6857989"/>
          </a:xfrm>
          <a:prstGeom prst="rect">
            <a:avLst/>
          </a:prstGeom>
        </p:spPr>
      </p:pic>
      <p:pic>
        <p:nvPicPr>
          <p:cNvPr id="7" name="Picture 6" descr="A close-up of a baseball&#10;&#10;Description automatically generated">
            <a:extLst>
              <a:ext uri="{FF2B5EF4-FFF2-40B4-BE49-F238E27FC236}">
                <a16:creationId xmlns:a16="http://schemas.microsoft.com/office/drawing/2014/main" id="{A5ED6808-AEEF-4891-A680-B9D48C23DD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460" y="4791209"/>
            <a:ext cx="1413461" cy="14134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58610695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518770-1569-4038-965D-3FD27A7CDF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50" b="6893"/>
          <a:stretch/>
        </p:blipFill>
        <p:spPr>
          <a:xfrm>
            <a:off x="826248" y="771235"/>
            <a:ext cx="10539504" cy="398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41624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19F9CD66-32FC-448F-B4C5-67D17508A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DECACDC-C807-40F0-B1B9-2BB8DD7A138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857251"/>
                <a:ext cx="4581526" cy="5319711"/>
              </a:xfrm>
            </p:spPr>
            <p:txBody>
              <a:bodyPr>
                <a:normAutofit/>
              </a:bodyPr>
              <a:lstStyle/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𝑔</m:t>
                      </m:r>
                      <m:sSup>
                        <m:sSup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1800"/>
              </a:p>
              <a:p>
                <a:pPr marL="228600" indent="0">
                  <a:buNone/>
                </a:pPr>
                <a:endParaRPr lang="en-US" sz="1800"/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1.57=</m:t>
                      </m:r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9.8</m:t>
                          </m:r>
                        </m:e>
                      </m:d>
                      <m:sSup>
                        <m:sSup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1800"/>
              </a:p>
              <a:p>
                <a:pPr marL="228600" indent="0">
                  <a:buNone/>
                </a:pPr>
                <a:endParaRPr lang="en-US" sz="1800"/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=0.57 </m:t>
                      </m:r>
                      <m:r>
                        <m:rPr>
                          <m:sty m:val="p"/>
                        </m:rPr>
                        <a:rPr lang="en-US" sz="1800">
                          <a:latin typeface="Cambria Math" panose="02040503050406030204" pitchFamily="18" charset="0"/>
                        </a:rPr>
                        <m:t>s</m:t>
                      </m:r>
                    </m:oMath>
                  </m:oMathPara>
                </a14:m>
                <a:endParaRPr lang="en-US" sz="1800"/>
              </a:p>
              <a:p>
                <a:pPr marL="228600" indent="0">
                  <a:buNone/>
                </a:pPr>
                <a:endParaRPr lang="en-US" sz="1800" b="0" i="1">
                  <a:solidFill>
                    <a:schemeClr val="tx2">
                      <a:alpha val="6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en-US" sz="1800" b="0" i="1">
                  <a:solidFill>
                    <a:schemeClr val="tx2">
                      <a:alpha val="6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228600" indent="0">
                  <a:buNone/>
                </a:pPr>
                <a:endParaRPr lang="en-US" sz="1800" b="0" i="1">
                  <a:solidFill>
                    <a:schemeClr val="tx2">
                      <a:alpha val="6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800" b="0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800" b="0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1800" b="0" i="1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18.</m:t>
                          </m:r>
                          <m: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1800" b="0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1800" b="0" i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</m:num>
                        <m:den>
                          <m:r>
                            <a:rPr lang="en-US" sz="1800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0.57</m:t>
                          </m:r>
                          <m:r>
                            <a:rPr lang="en-US" sz="1800" b="0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1800" b="0" i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den>
                      </m:f>
                      <m:r>
                        <a:rPr lang="en-US" sz="1800" b="0" i="1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32.3</m:t>
                      </m:r>
                      <m:r>
                        <a:rPr lang="en-US" sz="1800" b="0" i="1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800" b="0" i="0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lang="en-US" sz="1800" b="0" i="1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m:rPr>
                          <m:sty m:val="p"/>
                        </m:rPr>
                        <a:rPr lang="en-US" sz="1800" b="0" i="0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</m:oMath>
                  </m:oMathPara>
                </a14:m>
                <a:endParaRPr lang="en-US" sz="1800">
                  <a:solidFill>
                    <a:schemeClr val="tx2">
                      <a:alpha val="6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DECACDC-C807-40F0-B1B9-2BB8DD7A138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857251"/>
                <a:ext cx="4581526" cy="5319711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E4307123-B539-4A4B-B6A5-419D732FEA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58685619"/>
                  </p:ext>
                </p:extLst>
              </p:nvPr>
            </p:nvGraphicFramePr>
            <p:xfrm>
              <a:off x="6607574" y="857251"/>
              <a:ext cx="4469547" cy="511571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89849">
                      <a:extLst>
                        <a:ext uri="{9D8B030D-6E8A-4147-A177-3AD203B41FA5}">
                          <a16:colId xmlns:a16="http://schemas.microsoft.com/office/drawing/2014/main" val="3735178791"/>
                        </a:ext>
                      </a:extLst>
                    </a:gridCol>
                    <a:gridCol w="1489849">
                      <a:extLst>
                        <a:ext uri="{9D8B030D-6E8A-4147-A177-3AD203B41FA5}">
                          <a16:colId xmlns:a16="http://schemas.microsoft.com/office/drawing/2014/main" val="3090651301"/>
                        </a:ext>
                      </a:extLst>
                    </a:gridCol>
                    <a:gridCol w="1489849">
                      <a:extLst>
                        <a:ext uri="{9D8B030D-6E8A-4147-A177-3AD203B41FA5}">
                          <a16:colId xmlns:a16="http://schemas.microsoft.com/office/drawing/2014/main" val="3074718086"/>
                        </a:ext>
                      </a:extLst>
                    </a:gridCol>
                  </a:tblGrid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700" i="1" u="none" strike="noStrike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oMath>
                            </m:oMathPara>
                          </a14:m>
                          <a:endParaRPr lang="en-US" sz="1700" b="1" i="1" u="none" strike="noStrike">
                            <a:solidFill>
                              <a:srgbClr val="FFFFFF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700" i="1" u="none" strike="noStrike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oMath>
                            </m:oMathPara>
                          </a14:m>
                          <a:endParaRPr lang="en-US" sz="1700" b="1" i="1" u="none" strike="noStrike">
                            <a:solidFill>
                              <a:srgbClr val="FFFFFF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700" i="1" u="none" strike="noStrike" dirty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1700" b="1" i="1" u="none" strike="noStrike">
                            <a:solidFill>
                              <a:srgbClr val="FFFFFF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742210904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8.60E-04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1.574818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341623630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0.033367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1.337101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1.553819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5640886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0.066733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2.662829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1.511311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097274323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0.1001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4.004331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1.46274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551032255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0.133467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5.33201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1.397541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385435803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0.166833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6.668673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1.314015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321890400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0.2002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8.003779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1.225937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477922051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0.233567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9.325122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1.128839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725208731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0.266933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10.65232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1.002788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756728283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0.3003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11.95972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0.873849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773967753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0.333667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13.24864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0.716149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2461389430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0.367033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14.54356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0.547752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2315666194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0.4004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15.82478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0.379462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2457476925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0.433767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17.08904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0.180878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381731042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0.467133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18.32694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2.12E-02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278777095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E4307123-B539-4A4B-B6A5-419D732FEA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58685619"/>
                  </p:ext>
                </p:extLst>
              </p:nvPr>
            </p:nvGraphicFramePr>
            <p:xfrm>
              <a:off x="6607574" y="857251"/>
              <a:ext cx="4469547" cy="511571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89849">
                      <a:extLst>
                        <a:ext uri="{9D8B030D-6E8A-4147-A177-3AD203B41FA5}">
                          <a16:colId xmlns:a16="http://schemas.microsoft.com/office/drawing/2014/main" val="3735178791"/>
                        </a:ext>
                      </a:extLst>
                    </a:gridCol>
                    <a:gridCol w="1489849">
                      <a:extLst>
                        <a:ext uri="{9D8B030D-6E8A-4147-A177-3AD203B41FA5}">
                          <a16:colId xmlns:a16="http://schemas.microsoft.com/office/drawing/2014/main" val="3090651301"/>
                        </a:ext>
                      </a:extLst>
                    </a:gridCol>
                    <a:gridCol w="1489849">
                      <a:extLst>
                        <a:ext uri="{9D8B030D-6E8A-4147-A177-3AD203B41FA5}">
                          <a16:colId xmlns:a16="http://schemas.microsoft.com/office/drawing/2014/main" val="3074718086"/>
                        </a:ext>
                      </a:extLst>
                    </a:gridCol>
                  </a:tblGrid>
                  <a:tr h="31973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1501" marR="11501" marT="11501" marB="0" anchor="b">
                        <a:blipFill>
                          <a:blip r:embed="rId3"/>
                          <a:stretch>
                            <a:fillRect l="-408" t="-1887" r="-201633" b="-15264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1501" marR="11501" marT="11501" marB="0" anchor="b">
                        <a:blipFill>
                          <a:blip r:embed="rId3"/>
                          <a:stretch>
                            <a:fillRect l="-100408" t="-1887" r="-101633" b="-15264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1501" marR="11501" marT="11501" marB="0" anchor="b">
                        <a:blipFill>
                          <a:blip r:embed="rId3"/>
                          <a:stretch>
                            <a:fillRect l="-200408" t="-1887" r="-1633" b="-152641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42210904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8.60E-04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1.574818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341623630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0.033367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1.337101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1.553819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5640886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0.066733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2.662829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1.511311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097274323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0.1001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4.004331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1.46274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551032255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0.133467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5.33201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1.397541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385435803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0.166833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6.668673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1.314015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321890400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0.2002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8.003779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1.225937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477922051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0.233567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9.325122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1.128839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725208731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0.266933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10.65232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1.002788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1756728283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0.3003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11.95972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0.873849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773967753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0.333667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13.24864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0.716149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2461389430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0.367033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14.54356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0.547752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2315666194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0.4004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15.82478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0.379462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2457476925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0.433767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17.08904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0.180878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3381731042"/>
                      </a:ext>
                    </a:extLst>
                  </a:tr>
                  <a:tr h="319732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0.467133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18.32694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700" u="none" strike="noStrike">
                              <a:effectLst/>
                            </a:rPr>
                            <a:t>2.12E-02</a:t>
                          </a:r>
                          <a:endParaRPr lang="en-US" sz="1700" b="0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11501" marR="11501" marT="11501" marB="0" anchor="b"/>
                    </a:tc>
                    <a:extLst>
                      <a:ext uri="{0D108BD9-81ED-4DB2-BD59-A6C34878D82A}">
                        <a16:rowId xmlns:a16="http://schemas.microsoft.com/office/drawing/2014/main" val="2787770951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F4820A3-6075-47C8-B0EB-688AF2713D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5655178"/>
              </p:ext>
            </p:extLst>
          </p:nvPr>
        </p:nvGraphicFramePr>
        <p:xfrm>
          <a:off x="4781894" y="2597153"/>
          <a:ext cx="1605065" cy="337581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605065">
                  <a:extLst>
                    <a:ext uri="{9D8B030D-6E8A-4147-A177-3AD203B41FA5}">
                      <a16:colId xmlns:a16="http://schemas.microsoft.com/office/drawing/2014/main" val="3546914829"/>
                    </a:ext>
                  </a:extLst>
                </a:gridCol>
              </a:tblGrid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l-GR" sz="1400" u="none" strike="noStrike">
                          <a:effectLst/>
                        </a:rPr>
                        <a:t>θ_{</a:t>
                      </a:r>
                      <a:r>
                        <a:rPr lang="en-US" sz="1400" u="none" strike="noStrike">
                          <a:effectLst/>
                        </a:rPr>
                        <a:t>v}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48689410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s-419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18847229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-1.36665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03062075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-1.95576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78455406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-2.44068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00241863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-3.19496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48176625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-3.67498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98400429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-3.98754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39123314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-4.81601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32208391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-5.52815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43100313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-6.30006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70147498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-7.19308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93730497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-7.44601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9575936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-8.20143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11445638"/>
                  </a:ext>
                </a:extLst>
              </a:tr>
              <a:tr h="2250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-8.14796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106525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171808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8AA3E7-68AF-4D2C-A8F4-E731075FFC1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834189"/>
                <a:ext cx="10515600" cy="5342774"/>
              </a:xfrm>
            </p:spPr>
            <p:txBody>
              <a:bodyPr/>
              <a:lstStyle/>
              <a:p>
                <a:pPr marL="228600" indent="0">
                  <a:buNone/>
                </a:pPr>
                <a:endParaRPr lang="en-US" i="1">
                  <a:solidFill>
                    <a:schemeClr val="tx2">
                      <a:alpha val="6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i="1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18.</m:t>
                          </m:r>
                          <m:r>
                            <a:rPr lang="en-US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</m:num>
                        <m:den>
                          <m: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0.</m:t>
                          </m:r>
                          <m:r>
                            <a:rPr lang="en-US" b="0" i="1" smtClean="0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7 </m:t>
                          </m:r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den>
                      </m:f>
                      <m:r>
                        <a:rPr lang="en-US" i="1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=3</m:t>
                      </m:r>
                      <m:r>
                        <a:rPr lang="en-US" b="0" i="1" smtClean="0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i="1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0" smtClean="0">
                          <a:solidFill>
                            <a:schemeClr val="tx2">
                              <a:alpha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9</m:t>
                      </m:r>
                      <m:f>
                        <m:fPr>
                          <m:ctrlPr>
                            <a:rPr lang="en-US" i="1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2">
                                  <a:alpha val="6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den>
                      </m:f>
                    </m:oMath>
                  </m:oMathPara>
                </a14:m>
                <a:endParaRPr lang="en-US">
                  <a:solidFill>
                    <a:schemeClr val="tx2">
                      <a:alpha val="60000"/>
                    </a:schemeClr>
                  </a:solidFill>
                </a:endParaRPr>
              </a:p>
              <a:p>
                <a:pPr marL="228600" indent="0">
                  <a:buNone/>
                </a:pPr>
                <a:endParaRPr lang="en-US">
                  <a:solidFill>
                    <a:schemeClr val="tx2">
                      <a:alpha val="60000"/>
                    </a:schemeClr>
                  </a:solidFill>
                </a:endParaRPr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%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38.9−32.3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32.3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100%</m:t>
                      </m:r>
                    </m:oMath>
                  </m:oMathPara>
                </a14:m>
                <a:endParaRPr lang="en-US" b="0">
                  <a:ea typeface="Cambria Math" panose="02040503050406030204" pitchFamily="18" charset="0"/>
                </a:endParaRPr>
              </a:p>
              <a:p>
                <a:pPr marL="228600" indent="0">
                  <a:buNone/>
                </a:pPr>
                <a:endParaRPr lang="en-US" b="0">
                  <a:ea typeface="Cambria Math" panose="02040503050406030204" pitchFamily="18" charset="0"/>
                </a:endParaRPr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%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=20.43%</m:t>
                      </m:r>
                    </m:oMath>
                  </m:oMathPara>
                </a14:m>
                <a:endParaRPr lang="en-US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8AA3E7-68AF-4D2C-A8F4-E731075FFC1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834189"/>
                <a:ext cx="10515600" cy="5342774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367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C97EDAC-272B-41CC-86DA-8AC840ADE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26BF6A59-70E8-420E-98E0-243A94A0E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E6C262-B0B1-481A-B78D-469F7B992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7251"/>
            <a:ext cx="10515600" cy="2076450"/>
          </a:xfrm>
        </p:spPr>
        <p:txBody>
          <a:bodyPr anchor="ctr">
            <a:normAutofit/>
          </a:bodyPr>
          <a:lstStyle/>
          <a:p>
            <a:pPr algn="ctr"/>
            <a:r>
              <a:rPr lang="es-419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CONCLUSIONES</a:t>
            </a:r>
            <a:endParaRPr lang="en-US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21540-3A1C-40DE-9000-4AAAF478F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2500010"/>
            <a:ext cx="8458200" cy="3375496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Fenómenos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como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el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tiro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parabólico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se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pueden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presentar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una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infinidad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de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situaciones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la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vida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diaria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,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solamente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es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cuestión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de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prestar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atención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. De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igual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manera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,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el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análisis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de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este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video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nos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permitió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 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conocer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más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a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fondo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este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tema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y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además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 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nos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ayud</a:t>
            </a:r>
            <a:r>
              <a:rPr lang="es-419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ó</a:t>
            </a:r>
            <a:r>
              <a:rPr lang="es-419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a usar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herramientas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de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análisis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que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nos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servirán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el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futuro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.</a:t>
            </a:r>
          </a:p>
          <a:p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Para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analizar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un video,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existen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ciertas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consideraciones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que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podremos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tomar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cuenta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relación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con lo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aprendido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para que los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resultados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que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obtengamos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un future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sean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mejores</a:t>
            </a:r>
            <a:r>
              <a:rPr lang="en-US" sz="2400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.</a:t>
            </a:r>
            <a:endParaRPr lang="en-US" sz="2400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237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AFE6-BE77-452D-98CD-24FAC3B55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E4FB1-E0E7-4EF7-9887-4F14663B7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>
                <a:effectLst/>
                <a:latin typeface="Arial" panose="020B0604020202020204" pitchFamily="34" charset="0"/>
              </a:rPr>
              <a:t>R. </a:t>
            </a:r>
            <a:r>
              <a:rPr lang="en-US" b="0" i="0" err="1">
                <a:effectLst/>
                <a:latin typeface="Arial" panose="020B0604020202020204" pitchFamily="34" charset="0"/>
              </a:rPr>
              <a:t>Serway</a:t>
            </a:r>
            <a:r>
              <a:rPr lang="en-US" b="0" i="0">
                <a:effectLst/>
                <a:latin typeface="Arial" panose="020B0604020202020204" pitchFamily="34" charset="0"/>
              </a:rPr>
              <a:t> and J. Jewett, Physics for Scientists and Engineers with Modern Physics. Cengage Learning, 10 ed., 2018.</a:t>
            </a:r>
          </a:p>
          <a:p>
            <a:r>
              <a:rPr lang="en-US" b="0" i="0">
                <a:effectLst/>
                <a:latin typeface="Arial" panose="020B0604020202020204" pitchFamily="34" charset="0"/>
              </a:rPr>
              <a:t>H. Young and R. Freedman, University Physics with Modern Physics. Pearson Education, 15 ed.,2019.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329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97EDAC-272B-41CC-86DA-8AC840ADE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26BF6A59-70E8-420E-98E0-243A94A0E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3EA75A-3258-4999-96BB-D617D9064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7251"/>
            <a:ext cx="10515600" cy="2076450"/>
          </a:xfrm>
        </p:spPr>
        <p:txBody>
          <a:bodyPr anchor="ctr">
            <a:normAutofit/>
          </a:bodyPr>
          <a:lstStyle/>
          <a:p>
            <a:pPr algn="ctr"/>
            <a:r>
              <a:rPr lang="es-419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OBJETIVO</a:t>
            </a:r>
            <a:endParaRPr lang="en-US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C5C9F-2B41-4085-AA3F-EB8BDAAC8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2698506"/>
            <a:ext cx="8458200" cy="29860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Hacer un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análisis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de video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sobre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el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tema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de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tiro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parabólico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aplicado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en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el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baseball, para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así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 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poder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 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calcular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 e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interpretar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diferentes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 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aspectos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 de </a:t>
            </a:r>
            <a:r>
              <a:rPr lang="en-US" err="1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este</a:t>
            </a:r>
            <a:r>
              <a:rPr lang="en-US">
                <a:solidFill>
                  <a:schemeClr val="tx2">
                    <a:alpha val="60000"/>
                  </a:schemeClr>
                </a:solidFill>
                <a:latin typeface="Arial"/>
                <a:cs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3567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84094-63C1-45E1-B533-513B12FB8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419"/>
              <a:t>INTRODUCCIÓN Y MARCO TEÓRICO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FB7A7-0D25-4522-B226-9F9A73F37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 tiro </a:t>
            </a:r>
            <a:r>
              <a:rPr lang="es-419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parabólico </a:t>
            </a:r>
            <a:r>
              <a:rPr lang="es-E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es un movimiento idealizado </a:t>
            </a:r>
            <a:r>
              <a:rPr lang="es-ES">
                <a:solidFill>
                  <a:srgbClr val="000000"/>
                </a:solidFill>
                <a:latin typeface="Arial" panose="020B0604020202020204" pitchFamily="34" charset="0"/>
              </a:rPr>
              <a:t>en donde </a:t>
            </a:r>
            <a:r>
              <a:rPr lang="es-E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 proyectil que recibe una velocidad inicial sigue una trayectoria determinada por los efectos de la aceleración de la gravedad.</a:t>
            </a:r>
            <a:endParaRPr lang="en-US"/>
          </a:p>
          <a:p>
            <a:pPr algn="just"/>
            <a:r>
              <a:rPr lang="es-E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 le puede considerar como la combinación de un movimiento horizontal con velocidad constante y otro, vertical con aceleraci</a:t>
            </a:r>
            <a:r>
              <a:rPr lang="es-ES">
                <a:solidFill>
                  <a:srgbClr val="000000"/>
                </a:solidFill>
                <a:latin typeface="Arial" panose="020B0604020202020204" pitchFamily="34" charset="0"/>
              </a:rPr>
              <a:t>ó</a:t>
            </a:r>
            <a:r>
              <a:rPr lang="es-E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 constante.</a:t>
            </a:r>
            <a:endParaRPr lang="en-US">
              <a:solidFill>
                <a:srgbClr val="203838">
                  <a:alpha val="70000"/>
                </a:srgb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5F2A97-0538-4C6E-8760-4F6C2CEE2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124" y="4926590"/>
            <a:ext cx="4219999" cy="193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594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B445DB6-7A82-4ABB-AF9B-7504BB494F2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685801"/>
                <a:ext cx="10515600" cy="5982854"/>
              </a:xfrm>
            </p:spPr>
            <p:txBody>
              <a:bodyPr>
                <a:noAutofit/>
              </a:bodyPr>
              <a:lstStyle/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419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pt-BR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/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</m:oMath>
                  </m:oMathPara>
                </a14:m>
                <a:endParaRPr lang="en-US" b="0"/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/>
              </a:p>
              <a:p>
                <a:pPr marL="228600" indent="0">
                  <a:buNone/>
                </a:pPr>
                <a:endParaRPr lang="en-US"/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US" b="0"/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𝑔𝑡</m:t>
                      </m:r>
                    </m:oMath>
                  </m:oMathPara>
                </a14:m>
                <a:endParaRPr lang="en-US" b="0"/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/>
              </a:p>
              <a:p>
                <a:pPr marL="228600" indent="0">
                  <a:buNone/>
                </a:pPr>
                <a:endParaRPr lang="en-US"/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/>
              </a:p>
              <a:p>
                <a:pPr marL="22860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sen</m:t>
                          </m:r>
                        </m:fName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/>
              </a:p>
              <a:p>
                <a:pPr marL="228600" indent="0">
                  <a:buNone/>
                </a:pPr>
                <a:endParaRPr lang="en-US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B445DB6-7A82-4ABB-AF9B-7504BB494F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685801"/>
                <a:ext cx="10515600" cy="5982854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FDB8C27-87E6-40B7-B9B9-1E29C108DF82}"/>
                  </a:ext>
                </a:extLst>
              </p:cNvPr>
              <p:cNvSpPr txBox="1"/>
              <p:nvPr/>
            </p:nvSpPr>
            <p:spPr>
              <a:xfrm>
                <a:off x="1089891" y="1283733"/>
                <a:ext cx="292792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419" b="1">
                    <a:latin typeface="Arial" panose="020B0604020202020204" pitchFamily="34" charset="0"/>
                    <a:cs typeface="Arial" panose="020B0604020202020204" pitchFamily="34" charset="0"/>
                  </a:rPr>
                  <a:t>Componentes en </a:t>
                </a:r>
                <a14:m>
                  <m:oMath xmlns:m="http://schemas.openxmlformats.org/officeDocument/2006/math">
                    <m:r>
                      <a:rPr lang="es-419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s-419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FDB8C27-87E6-40B7-B9B9-1E29C108DF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891" y="1283733"/>
                <a:ext cx="2927927" cy="369332"/>
              </a:xfrm>
              <a:prstGeom prst="rect">
                <a:avLst/>
              </a:prstGeom>
              <a:blipFill>
                <a:blip r:embed="rId3"/>
                <a:stretch>
                  <a:fillRect l="-1875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301CE68-25F2-401F-8E2A-3745F73A9B77}"/>
                  </a:ext>
                </a:extLst>
              </p:cNvPr>
              <p:cNvSpPr txBox="1"/>
              <p:nvPr/>
            </p:nvSpPr>
            <p:spPr>
              <a:xfrm>
                <a:off x="1089890" y="3307896"/>
                <a:ext cx="292792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419" b="1">
                    <a:latin typeface="Arial" panose="020B0604020202020204" pitchFamily="34" charset="0"/>
                    <a:cs typeface="Arial" panose="020B0604020202020204" pitchFamily="34" charset="0"/>
                  </a:rPr>
                  <a:t>Componentes en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𝒚</m:t>
                    </m:r>
                  </m:oMath>
                </a14:m>
                <a:endParaRPr lang="es-419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301CE68-25F2-401F-8E2A-3745F73A9B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890" y="3307896"/>
                <a:ext cx="2927927" cy="369332"/>
              </a:xfrm>
              <a:prstGeom prst="rect">
                <a:avLst/>
              </a:prstGeom>
              <a:blipFill>
                <a:blip r:embed="rId4"/>
                <a:stretch>
                  <a:fillRect l="-1875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0A16F34-5A29-4AB3-9C0E-BA8496107A86}"/>
                  </a:ext>
                </a:extLst>
              </p:cNvPr>
              <p:cNvSpPr txBox="1"/>
              <p:nvPr/>
            </p:nvSpPr>
            <p:spPr>
              <a:xfrm>
                <a:off x="1089889" y="5332059"/>
                <a:ext cx="292792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419" b="1">
                    <a:latin typeface="Arial" panose="020B0604020202020204" pitchFamily="34" charset="0"/>
                    <a:cs typeface="Arial" panose="020B0604020202020204" pitchFamily="34" charset="0"/>
                  </a:rPr>
                  <a:t>Componentes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𝒗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𝒐</m:t>
                        </m:r>
                      </m:sub>
                    </m:sSub>
                  </m:oMath>
                </a14:m>
                <a:br>
                  <a:rPr lang="es-419" b="1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s-419" b="1">
                    <a:latin typeface="Arial" panose="020B0604020202020204" pitchFamily="34" charset="0"/>
                    <a:cs typeface="Arial" panose="020B0604020202020204" pitchFamily="34" charset="0"/>
                  </a:rPr>
                  <a:t>si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𝒙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𝟎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𝒚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𝟎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𝟎</m:t>
                    </m:r>
                  </m:oMath>
                </a14:m>
                <a:endParaRPr lang="es-419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0A16F34-5A29-4AB3-9C0E-BA8496107A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889" y="5332059"/>
                <a:ext cx="2927927" cy="646331"/>
              </a:xfrm>
              <a:prstGeom prst="rect">
                <a:avLst/>
              </a:prstGeom>
              <a:blipFill>
                <a:blip r:embed="rId5"/>
                <a:stretch>
                  <a:fillRect l="-1875" t="-5660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0946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rame 50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" descr="Black fabric texture">
            <a:extLst>
              <a:ext uri="{FF2B5EF4-FFF2-40B4-BE49-F238E27FC236}">
                <a16:creationId xmlns:a16="http://schemas.microsoft.com/office/drawing/2014/main" id="{DA842D78-BDEE-4445-90A8-4C5E000B77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</a:extLst>
          </a:blip>
          <a:srcRect t="2733" r="-2" b="1287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F1195305-FB27-4331-8243-C4D3338DC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484094-63C1-45E1-B533-513B12FB8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10" y="728905"/>
            <a:ext cx="4567990" cy="31842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MATERIAL</a:t>
            </a:r>
          </a:p>
        </p:txBody>
      </p:sp>
    </p:spTree>
    <p:extLst>
      <p:ext uri="{BB962C8B-B14F-4D97-AF65-F5344CB8AC3E}">
        <p14:creationId xmlns:p14="http://schemas.microsoft.com/office/powerpoint/2010/main" val="42155689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69F8F808-927F-4EC8-A1E7-5A98ED54A6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88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ame 8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Gráfico económico digital">
            <a:extLst>
              <a:ext uri="{FF2B5EF4-FFF2-40B4-BE49-F238E27FC236}">
                <a16:creationId xmlns:a16="http://schemas.microsoft.com/office/drawing/2014/main" id="{88B7120F-9A51-4D3D-9F56-9F8C86ACC2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07303E2-7D44-46E4-A0D5-73DF9974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172075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22AF24B-DF9B-4580-9019-8FABD7AC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8875" y="1255390"/>
            <a:ext cx="4008678" cy="4034028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14E6672-D9A3-4574-B870-15130060A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29740" y="720056"/>
            <a:ext cx="3094425" cy="3113994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CF351A-2EAC-4C1F-BD1B-928C4AC2F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10" y="728905"/>
            <a:ext cx="4396540" cy="31842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</a:rPr>
              <a:t>ANÁLISIS Y RESULTADOS</a:t>
            </a:r>
          </a:p>
        </p:txBody>
      </p:sp>
    </p:spTree>
    <p:extLst>
      <p:ext uri="{BB962C8B-B14F-4D97-AF65-F5344CB8AC3E}">
        <p14:creationId xmlns:p14="http://schemas.microsoft.com/office/powerpoint/2010/main" val="67243514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F3A86C3E-857A-4781-9F90-8176E785339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952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198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ame 20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Rectangle 22">
            <a:extLst>
              <a:ext uri="{FF2B5EF4-FFF2-40B4-BE49-F238E27FC236}">
                <a16:creationId xmlns:a16="http://schemas.microsoft.com/office/drawing/2014/main" id="{8A2477EE-FBE5-4DB7-8438-DE1CAC61A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24">
            <a:extLst>
              <a:ext uri="{FF2B5EF4-FFF2-40B4-BE49-F238E27FC236}">
                <a16:creationId xmlns:a16="http://schemas.microsoft.com/office/drawing/2014/main" id="{5B0E521E-8528-4E92-8B8C-67ED5C5BD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437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ame 26">
            <a:extLst>
              <a:ext uri="{FF2B5EF4-FFF2-40B4-BE49-F238E27FC236}">
                <a16:creationId xmlns:a16="http://schemas.microsoft.com/office/drawing/2014/main" id="{F097499C-1674-4A33-BAFD-70C190D38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437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10C38C3-1A75-46CD-8AC9-F76114EC6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749" b="7265"/>
          <a:stretch/>
        </p:blipFill>
        <p:spPr>
          <a:xfrm>
            <a:off x="2342502" y="533399"/>
            <a:ext cx="7497074" cy="2816316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BCCD0B1-B88E-48BF-AC62-D6AC74E730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80" b="7266"/>
          <a:stretch/>
        </p:blipFill>
        <p:spPr>
          <a:xfrm>
            <a:off x="2342502" y="3508285"/>
            <a:ext cx="7500050" cy="281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916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theme/theme1.xml><?xml version="1.0" encoding="utf-8"?>
<a:theme xmlns:a="http://schemas.openxmlformats.org/drawingml/2006/main" name="LuminousVTI">
  <a:themeElements>
    <a:clrScheme name="AnalogousFromRegularSeedLeftStep">
      <a:dk1>
        <a:srgbClr val="000000"/>
      </a:dk1>
      <a:lt1>
        <a:srgbClr val="FFFFFF"/>
      </a:lt1>
      <a:dk2>
        <a:srgbClr val="203838"/>
      </a:dk2>
      <a:lt2>
        <a:srgbClr val="E8E4E2"/>
      </a:lt2>
      <a:accent1>
        <a:srgbClr val="4D9FC3"/>
      </a:accent1>
      <a:accent2>
        <a:srgbClr val="3BB1A4"/>
      </a:accent2>
      <a:accent3>
        <a:srgbClr val="47B47A"/>
      </a:accent3>
      <a:accent4>
        <a:srgbClr val="3BB141"/>
      </a:accent4>
      <a:accent5>
        <a:srgbClr val="6DB146"/>
      </a:accent5>
      <a:accent6>
        <a:srgbClr val="92AB39"/>
      </a:accent6>
      <a:hlink>
        <a:srgbClr val="BF663F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A918279E00D54DA21B79D9F6934491" ma:contentTypeVersion="7" ma:contentTypeDescription="Create a new document." ma:contentTypeScope="" ma:versionID="6d603ac22277784bf8e6bfa46e195e64">
  <xsd:schema xmlns:xsd="http://www.w3.org/2001/XMLSchema" xmlns:xs="http://www.w3.org/2001/XMLSchema" xmlns:p="http://schemas.microsoft.com/office/2006/metadata/properties" xmlns:ns3="46032ea2-5725-451d-b061-8d4bb61d2b53" xmlns:ns4="a94ce531-f308-4f09-8203-493a5fcde1ab" targetNamespace="http://schemas.microsoft.com/office/2006/metadata/properties" ma:root="true" ma:fieldsID="2b9dc33055128a8733b93733ea3c9a60" ns3:_="" ns4:_="">
    <xsd:import namespace="46032ea2-5725-451d-b061-8d4bb61d2b53"/>
    <xsd:import namespace="a94ce531-f308-4f09-8203-493a5fcde1a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032ea2-5725-451d-b061-8d4bb61d2b5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4ce531-f308-4f09-8203-493a5fcde1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FC2B79-FDE7-4580-A9F0-A6B4EC9530CA}">
  <ds:schemaRefs>
    <ds:schemaRef ds:uri="46032ea2-5725-451d-b061-8d4bb61d2b53"/>
    <ds:schemaRef ds:uri="a94ce531-f308-4f09-8203-493a5fcde1a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F009182-D051-4A3F-9729-0E88390EF0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F893CD5-8612-4033-AD32-4E2B0EFD43FB}">
  <ds:schemaRefs>
    <ds:schemaRef ds:uri="46032ea2-5725-451d-b061-8d4bb61d2b53"/>
    <ds:schemaRef ds:uri="a94ce531-f308-4f09-8203-493a5fcde1a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LuminousVTI</vt:lpstr>
      <vt:lpstr>TIRO PARABÓLICO EN BASEBALL</vt:lpstr>
      <vt:lpstr>OBJETIVO</vt:lpstr>
      <vt:lpstr>INTRODUCCIÓN Y MARCO TEÓRICO</vt:lpstr>
      <vt:lpstr>PowerPoint Presentation</vt:lpstr>
      <vt:lpstr>MATERIAL</vt:lpstr>
      <vt:lpstr>PowerPoint Presentation</vt:lpstr>
      <vt:lpstr>ANÁLISIS Y RESULTADOS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CONCLUSIONES</vt:lpstr>
      <vt:lpstr>REFERENCIAS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TIRO PARABÓLICO EN BASEBALL</dc:title>
  <dc:creator>Diego Wan Wan</dc:creator>
  <cp:revision>1</cp:revision>
  <dcterms:created xsi:type="dcterms:W3CDTF">2022-02-21T00:43:35Z</dcterms:created>
  <dcterms:modified xsi:type="dcterms:W3CDTF">2022-02-22T16:40:44Z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0x0101001EA918279E00D54DA21B79D9F6934491</vt:lpwstr>
  </property>
</Properties>
</file>

<file path=docProps/thumbnail.jpeg>
</file>